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8.xml" ContentType="application/vnd.openxmlformats-officedocument.presentationml.tags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9.xml" ContentType="application/vnd.openxmlformats-officedocument.presentationml.tags+xml"/>
  <Override PartName="/ppt/notesSlides/notesSlide7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8.xml" ContentType="application/vnd.openxmlformats-officedocument.presentationml.notesSlide+xml"/>
  <Override PartName="/ppt/tags/tag12.xml" ContentType="application/vnd.openxmlformats-officedocument.presentationml.tags+xml"/>
  <Override PartName="/ppt/notesSlides/notesSlide9.xml" ContentType="application/vnd.openxmlformats-officedocument.presentationml.notesSlide+xml"/>
  <Override PartName="/ppt/tags/tag13.xml" ContentType="application/vnd.openxmlformats-officedocument.presentationml.tags+xml"/>
  <Override PartName="/ppt/notesSlides/notesSlide10.xml" ContentType="application/vnd.openxmlformats-officedocument.presentationml.notesSlide+xml"/>
  <Override PartName="/ppt/tags/tag14.xml" ContentType="application/vnd.openxmlformats-officedocument.presentationml.tags+xml"/>
  <Override PartName="/ppt/notesSlides/notesSlide11.xml" ContentType="application/vnd.openxmlformats-officedocument.presentationml.notesSlide+xml"/>
  <Override PartName="/ppt/tags/tag15.xml" ContentType="application/vnd.openxmlformats-officedocument.presentationml.tags+xml"/>
  <Override PartName="/ppt/notesSlides/notesSlide12.xml" ContentType="application/vnd.openxmlformats-officedocument.presentationml.notesSlide+xml"/>
  <Override PartName="/ppt/tags/tag16.xml" ContentType="application/vnd.openxmlformats-officedocument.presentationml.tags+xml"/>
  <Override PartName="/ppt/notesSlides/notesSlide13.xml" ContentType="application/vnd.openxmlformats-officedocument.presentationml.notesSlide+xml"/>
  <Override PartName="/ppt/tags/tag17.xml" ContentType="application/vnd.openxmlformats-officedocument.presentationml.tags+xml"/>
  <Override PartName="/ppt/notesSlides/notesSlide1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tags/tag18.xml" ContentType="application/vnd.openxmlformats-officedocument.presentationml.tags+xml"/>
  <Override PartName="/ppt/notesSlides/notesSlide15.xml" ContentType="application/vnd.openxmlformats-officedocument.presentationml.notesSlide+xml"/>
  <Override PartName="/ppt/tags/tag19.xml" ContentType="application/vnd.openxmlformats-officedocument.presentationml.tags+xml"/>
  <Override PartName="/ppt/notesSlides/notesSlide1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tags/tag20.xml" ContentType="application/vnd.openxmlformats-officedocument.presentationml.tags+xml"/>
  <Override PartName="/ppt/notesSlides/notesSlide17.xml" ContentType="application/vnd.openxmlformats-officedocument.presentationml.notesSlide+xml"/>
  <Override PartName="/ppt/tags/tag21.xml" ContentType="application/vnd.openxmlformats-officedocument.presentationml.tags+xml"/>
  <Override PartName="/ppt/notesSlides/notesSlide18.xml" ContentType="application/vnd.openxmlformats-officedocument.presentationml.notesSlide+xml"/>
  <Override PartName="/ppt/tags/tag22.xml" ContentType="application/vnd.openxmlformats-officedocument.presentationml.tags+xml"/>
  <Override PartName="/ppt/notesSlides/notesSlide1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0.xml" ContentType="application/vnd.openxmlformats-officedocument.presentationml.notesSlide+xml"/>
  <Override PartName="/ppt/tags/tag23.xml" ContentType="application/vnd.openxmlformats-officedocument.presentationml.tags+xml"/>
  <Override PartName="/ppt/notesSlides/notesSlide21.xml" ContentType="application/vnd.openxmlformats-officedocument.presentationml.notesSlide+xml"/>
  <Override PartName="/ppt/tags/tag24.xml" ContentType="application/vnd.openxmlformats-officedocument.presentationml.tags+xml"/>
  <Override PartName="/ppt/notesSlides/notesSlide22.xml" ContentType="application/vnd.openxmlformats-officedocument.presentationml.notesSlide+xml"/>
  <Override PartName="/ppt/tags/tag25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26.xml" ContentType="application/vnd.openxmlformats-officedocument.presentationml.tags+xml"/>
  <Override PartName="/ppt/notesSlides/notesSlide26.xml" ContentType="application/vnd.openxmlformats-officedocument.presentationml.notesSlide+xml"/>
  <Override PartName="/ppt/tags/tag27.xml" ContentType="application/vnd.openxmlformats-officedocument.presentationml.tags+xml"/>
  <Override PartName="/ppt/notesSlides/notesSlide2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4" r:id="rId2"/>
  </p:sldMasterIdLst>
  <p:notesMasterIdLst>
    <p:notesMasterId r:id="rId34"/>
  </p:notesMasterIdLst>
  <p:sldIdLst>
    <p:sldId id="256" r:id="rId3"/>
    <p:sldId id="270" r:id="rId4"/>
    <p:sldId id="271" r:id="rId5"/>
    <p:sldId id="272" r:id="rId6"/>
    <p:sldId id="326" r:id="rId7"/>
    <p:sldId id="274" r:id="rId8"/>
    <p:sldId id="276" r:id="rId9"/>
    <p:sldId id="277" r:id="rId10"/>
    <p:sldId id="327" r:id="rId11"/>
    <p:sldId id="278" r:id="rId12"/>
    <p:sldId id="279" r:id="rId13"/>
    <p:sldId id="280" r:id="rId14"/>
    <p:sldId id="282" r:id="rId15"/>
    <p:sldId id="283" r:id="rId16"/>
    <p:sldId id="284" r:id="rId17"/>
    <p:sldId id="286" r:id="rId18"/>
    <p:sldId id="287" r:id="rId19"/>
    <p:sldId id="288" r:id="rId20"/>
    <p:sldId id="289" r:id="rId21"/>
    <p:sldId id="291" r:id="rId22"/>
    <p:sldId id="296" r:id="rId23"/>
    <p:sldId id="297" r:id="rId24"/>
    <p:sldId id="298" r:id="rId25"/>
    <p:sldId id="299" r:id="rId26"/>
    <p:sldId id="300" r:id="rId27"/>
    <p:sldId id="302" r:id="rId28"/>
    <p:sldId id="303" r:id="rId29"/>
    <p:sldId id="304" r:id="rId30"/>
    <p:sldId id="305" r:id="rId31"/>
    <p:sldId id="269" r:id="rId32"/>
    <p:sldId id="328" r:id="rId33"/>
  </p:sldIdLst>
  <p:sldSz cx="9144000" cy="6858000" type="screen4x3"/>
  <p:notesSz cx="6858000" cy="9144000"/>
  <p:custDataLst>
    <p:tags r:id="rId35"/>
  </p:custDataLst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3" autoAdjust="0"/>
    <p:restoredTop sz="75767" autoAdjust="0"/>
  </p:normalViewPr>
  <p:slideViewPr>
    <p:cSldViewPr>
      <p:cViewPr varScale="1">
        <p:scale>
          <a:sx n="37" d="100"/>
          <a:sy n="37" d="100"/>
        </p:scale>
        <p:origin x="1244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gs" Target="tags/tag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29EA5B-AFCF-4670-AD43-8C8D0BF3E278}" type="doc">
      <dgm:prSet loTypeId="urn:microsoft.com/office/officeart/2005/8/layout/default#14" loCatId="list" qsTypeId="urn:microsoft.com/office/officeart/2005/8/quickstyle/simple5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E0ECEA7E-6EA1-40AE-941D-F33D475E6736}">
      <dgm:prSet phldrT="[Text]"/>
      <dgm:spPr/>
      <dgm:t>
        <a:bodyPr/>
        <a:lstStyle/>
        <a:p>
          <a:r>
            <a:rPr lang="en-US" dirty="0" smtClean="0"/>
            <a:t>Allow scientists at different physical locations to share information and work together</a:t>
          </a:r>
          <a:endParaRPr lang="en-US" dirty="0"/>
        </a:p>
      </dgm:t>
    </dgm:pt>
    <dgm:pt modelId="{D5DE24F7-1CFC-402A-857A-45520FD06C43}" type="parTrans" cxnId="{BDB2D09C-EEBF-459D-91D2-6F4CCF6D52BB}">
      <dgm:prSet/>
      <dgm:spPr/>
      <dgm:t>
        <a:bodyPr/>
        <a:lstStyle/>
        <a:p>
          <a:endParaRPr lang="en-US"/>
        </a:p>
      </dgm:t>
    </dgm:pt>
    <dgm:pt modelId="{F20C3DC4-5F58-49F9-AAA8-EC9158BEE7DD}" type="sibTrans" cxnId="{BDB2D09C-EEBF-459D-91D2-6F4CCF6D52BB}">
      <dgm:prSet/>
      <dgm:spPr/>
      <dgm:t>
        <a:bodyPr/>
        <a:lstStyle/>
        <a:p>
          <a:endParaRPr lang="en-US"/>
        </a:p>
      </dgm:t>
    </dgm:pt>
    <dgm:pt modelId="{1BB796E6-A079-4143-938E-7A9136FEFAB4}">
      <dgm:prSet phldrT="[Text]"/>
      <dgm:spPr/>
      <dgm:t>
        <a:bodyPr/>
        <a:lstStyle/>
        <a:p>
          <a:r>
            <a:rPr lang="en-US" dirty="0" smtClean="0"/>
            <a:t>Function even if part of the network were disabled or destroyed by a disaster</a:t>
          </a:r>
          <a:endParaRPr lang="en-US" dirty="0"/>
        </a:p>
      </dgm:t>
    </dgm:pt>
    <dgm:pt modelId="{66BA3D47-4081-4295-B74E-F0E06CC25589}" type="parTrans" cxnId="{0A701F32-4E03-441F-8680-D626A9AF5E59}">
      <dgm:prSet/>
      <dgm:spPr/>
      <dgm:t>
        <a:bodyPr/>
        <a:lstStyle/>
        <a:p>
          <a:endParaRPr lang="en-US"/>
        </a:p>
      </dgm:t>
    </dgm:pt>
    <dgm:pt modelId="{615BF828-0464-43BA-B177-0BA2C25894FA}" type="sibTrans" cxnId="{0A701F32-4E03-441F-8680-D626A9AF5E59}">
      <dgm:prSet/>
      <dgm:spPr/>
      <dgm:t>
        <a:bodyPr/>
        <a:lstStyle/>
        <a:p>
          <a:endParaRPr lang="en-US"/>
        </a:p>
      </dgm:t>
    </dgm:pt>
    <dgm:pt modelId="{431B7803-CEDA-4710-A40E-6006114BDE03}" type="pres">
      <dgm:prSet presAssocID="{FC29EA5B-AFCF-4670-AD43-8C8D0BF3E278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CD95873-1087-43EF-BBED-83526C5EABFE}" type="pres">
      <dgm:prSet presAssocID="{E0ECEA7E-6EA1-40AE-941D-F33D475E6736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0A356A-7DC2-4C05-A5EA-81D5A6FD9134}" type="pres">
      <dgm:prSet presAssocID="{F20C3DC4-5F58-49F9-AAA8-EC9158BEE7DD}" presName="sibTrans" presStyleCnt="0"/>
      <dgm:spPr/>
    </dgm:pt>
    <dgm:pt modelId="{513CBBF7-51A9-4BB2-8E68-BAEDEEAEDD95}" type="pres">
      <dgm:prSet presAssocID="{1BB796E6-A079-4143-938E-7A9136FEFAB4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DB2D09C-EEBF-459D-91D2-6F4CCF6D52BB}" srcId="{FC29EA5B-AFCF-4670-AD43-8C8D0BF3E278}" destId="{E0ECEA7E-6EA1-40AE-941D-F33D475E6736}" srcOrd="0" destOrd="0" parTransId="{D5DE24F7-1CFC-402A-857A-45520FD06C43}" sibTransId="{F20C3DC4-5F58-49F9-AAA8-EC9158BEE7DD}"/>
    <dgm:cxn modelId="{699BB4EE-6C13-4DCB-AA89-A8A296FA5D21}" type="presOf" srcId="{E0ECEA7E-6EA1-40AE-941D-F33D475E6736}" destId="{8CD95873-1087-43EF-BBED-83526C5EABFE}" srcOrd="0" destOrd="0" presId="urn:microsoft.com/office/officeart/2005/8/layout/default#14"/>
    <dgm:cxn modelId="{71985F48-0EA8-4721-936D-4C5F590C018B}" type="presOf" srcId="{FC29EA5B-AFCF-4670-AD43-8C8D0BF3E278}" destId="{431B7803-CEDA-4710-A40E-6006114BDE03}" srcOrd="0" destOrd="0" presId="urn:microsoft.com/office/officeart/2005/8/layout/default#14"/>
    <dgm:cxn modelId="{0A701F32-4E03-441F-8680-D626A9AF5E59}" srcId="{FC29EA5B-AFCF-4670-AD43-8C8D0BF3E278}" destId="{1BB796E6-A079-4143-938E-7A9136FEFAB4}" srcOrd="1" destOrd="0" parTransId="{66BA3D47-4081-4295-B74E-F0E06CC25589}" sibTransId="{615BF828-0464-43BA-B177-0BA2C25894FA}"/>
    <dgm:cxn modelId="{E45E7F91-72A3-4CE5-AC8B-7E41640D3DE6}" type="presOf" srcId="{1BB796E6-A079-4143-938E-7A9136FEFAB4}" destId="{513CBBF7-51A9-4BB2-8E68-BAEDEEAEDD95}" srcOrd="0" destOrd="0" presId="urn:microsoft.com/office/officeart/2005/8/layout/default#14"/>
    <dgm:cxn modelId="{9A6D02BA-B22C-4739-B13F-D09DBC4D9B0A}" type="presParOf" srcId="{431B7803-CEDA-4710-A40E-6006114BDE03}" destId="{8CD95873-1087-43EF-BBED-83526C5EABFE}" srcOrd="0" destOrd="0" presId="urn:microsoft.com/office/officeart/2005/8/layout/default#14"/>
    <dgm:cxn modelId="{1F9682DD-C4B0-434D-B340-3D116096FC22}" type="presParOf" srcId="{431B7803-CEDA-4710-A40E-6006114BDE03}" destId="{730A356A-7DC2-4C05-A5EA-81D5A6FD9134}" srcOrd="1" destOrd="0" presId="urn:microsoft.com/office/officeart/2005/8/layout/default#14"/>
    <dgm:cxn modelId="{299794F8-AC63-44A5-951B-5DC1DEE51664}" type="presParOf" srcId="{431B7803-CEDA-4710-A40E-6006114BDE03}" destId="{513CBBF7-51A9-4BB2-8E68-BAEDEEAEDD95}" srcOrd="2" destOrd="0" presId="urn:microsoft.com/office/officeart/2005/8/layout/default#1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253AE7-8A70-4D39-92CE-4D52B5062F82}" type="doc">
      <dgm:prSet loTypeId="urn:microsoft.com/office/officeart/2005/8/layout/hProcess11" loCatId="process" qsTypeId="urn:microsoft.com/office/officeart/2005/8/quickstyle/simple1" qsCatId="simple" csTypeId="urn:microsoft.com/office/officeart/2005/8/colors/accent4_2" csCatId="accent4" phldr="1"/>
      <dgm:spPr/>
    </dgm:pt>
    <dgm:pt modelId="{BB52A09F-A2D8-4900-9A6A-56190F4EDF10}">
      <dgm:prSet phldrT="[Text]"/>
      <dgm:spPr/>
      <dgm:t>
        <a:bodyPr/>
        <a:lstStyle/>
        <a:p>
          <a:r>
            <a:rPr lang="en-US" b="1" dirty="0" smtClean="0"/>
            <a:t>1969</a:t>
          </a:r>
          <a:r>
            <a:rPr lang="en-US" b="0" dirty="0" smtClean="0"/>
            <a:t> ARPANET becomes functional</a:t>
          </a:r>
          <a:endParaRPr lang="en-US" b="1" dirty="0"/>
        </a:p>
      </dgm:t>
    </dgm:pt>
    <dgm:pt modelId="{E13AB538-1C3E-4E72-87B9-7BDF42231C37}" type="parTrans" cxnId="{92387D38-395E-4EAC-97FB-87F7D8CC9AE9}">
      <dgm:prSet/>
      <dgm:spPr/>
      <dgm:t>
        <a:bodyPr/>
        <a:lstStyle/>
        <a:p>
          <a:endParaRPr lang="en-US"/>
        </a:p>
      </dgm:t>
    </dgm:pt>
    <dgm:pt modelId="{5906D551-B1CF-44B5-88F9-C5AA67DB7C8E}" type="sibTrans" cxnId="{92387D38-395E-4EAC-97FB-87F7D8CC9AE9}">
      <dgm:prSet/>
      <dgm:spPr/>
      <dgm:t>
        <a:bodyPr/>
        <a:lstStyle/>
        <a:p>
          <a:endParaRPr lang="en-US"/>
        </a:p>
      </dgm:t>
    </dgm:pt>
    <dgm:pt modelId="{76A34F35-C54D-4C14-A8B7-751B9442E303}">
      <dgm:prSet phldrT="[Text]"/>
      <dgm:spPr/>
      <dgm:t>
        <a:bodyPr/>
        <a:lstStyle/>
        <a:p>
          <a:r>
            <a:rPr lang="en-US" b="1" dirty="0" smtClean="0"/>
            <a:t>1984</a:t>
          </a:r>
          <a:r>
            <a:rPr lang="en-US" b="0" dirty="0" smtClean="0"/>
            <a:t> ARPANET has more than 1,000 individual computers linked as hosts</a:t>
          </a:r>
          <a:endParaRPr lang="en-US" b="1" dirty="0"/>
        </a:p>
      </dgm:t>
    </dgm:pt>
    <dgm:pt modelId="{DE67B019-2985-4C95-9794-9D52C58D3D9E}" type="parTrans" cxnId="{ED694E83-A436-4B9D-B567-BC338A217C12}">
      <dgm:prSet/>
      <dgm:spPr/>
      <dgm:t>
        <a:bodyPr/>
        <a:lstStyle/>
        <a:p>
          <a:endParaRPr lang="en-US"/>
        </a:p>
      </dgm:t>
    </dgm:pt>
    <dgm:pt modelId="{9575F98A-512B-4EEC-9DF3-A8A409749B3F}" type="sibTrans" cxnId="{ED694E83-A436-4B9D-B567-BC338A217C12}">
      <dgm:prSet/>
      <dgm:spPr/>
      <dgm:t>
        <a:bodyPr/>
        <a:lstStyle/>
        <a:p>
          <a:endParaRPr lang="en-US"/>
        </a:p>
      </dgm:t>
    </dgm:pt>
    <dgm:pt modelId="{EB585846-D375-45FC-B99D-88114BEE81C8}">
      <dgm:prSet phldrT="[Text]"/>
      <dgm:spPr/>
      <dgm:t>
        <a:bodyPr/>
        <a:lstStyle/>
        <a:p>
          <a:r>
            <a:rPr lang="en-US" b="1" dirty="0" smtClean="0"/>
            <a:t>1986</a:t>
          </a:r>
          <a:r>
            <a:rPr lang="en-US" b="0" dirty="0" smtClean="0"/>
            <a:t> NSF connects </a:t>
          </a:r>
          <a:r>
            <a:rPr lang="en-US" b="0" dirty="0" err="1" smtClean="0"/>
            <a:t>NSFnet</a:t>
          </a:r>
          <a:r>
            <a:rPr lang="en-US" b="0" dirty="0" smtClean="0"/>
            <a:t> to ARPANET and becomes known as the Internet</a:t>
          </a:r>
          <a:endParaRPr lang="en-US" b="1" dirty="0"/>
        </a:p>
      </dgm:t>
    </dgm:pt>
    <dgm:pt modelId="{2D6CCC16-F69C-4BBC-91FE-525D17F3EBD9}" type="parTrans" cxnId="{475BFE0E-3170-4A07-9B62-81B47ECC6859}">
      <dgm:prSet/>
      <dgm:spPr/>
      <dgm:t>
        <a:bodyPr/>
        <a:lstStyle/>
        <a:p>
          <a:endParaRPr lang="en-US"/>
        </a:p>
      </dgm:t>
    </dgm:pt>
    <dgm:pt modelId="{4212942A-164D-43B5-90FF-A4313F546278}" type="sibTrans" cxnId="{475BFE0E-3170-4A07-9B62-81B47ECC6859}">
      <dgm:prSet/>
      <dgm:spPr/>
      <dgm:t>
        <a:bodyPr/>
        <a:lstStyle/>
        <a:p>
          <a:endParaRPr lang="en-US"/>
        </a:p>
      </dgm:t>
    </dgm:pt>
    <dgm:pt modelId="{AEC8DC4F-74A3-40C9-B29F-FA46210E7E09}">
      <dgm:prSet phldrT="[Text]"/>
      <dgm:spPr/>
      <dgm:t>
        <a:bodyPr/>
        <a:lstStyle/>
        <a:p>
          <a:r>
            <a:rPr lang="en-US" b="1" dirty="0" smtClean="0"/>
            <a:t>1995</a:t>
          </a:r>
          <a:r>
            <a:rPr lang="en-US" b="0" dirty="0" smtClean="0"/>
            <a:t> </a:t>
          </a:r>
          <a:r>
            <a:rPr lang="en-US" b="0" dirty="0" err="1" smtClean="0"/>
            <a:t>NSFNet</a:t>
          </a:r>
          <a:r>
            <a:rPr lang="en-US" b="0" dirty="0" smtClean="0"/>
            <a:t> terminates its network on the Internet and resumes status as research network</a:t>
          </a:r>
          <a:endParaRPr lang="en-US" b="1" dirty="0"/>
        </a:p>
      </dgm:t>
    </dgm:pt>
    <dgm:pt modelId="{005DFB74-9AB5-4779-B358-91CDE0547209}" type="parTrans" cxnId="{E23E2A3D-D03C-4D1C-8CB4-B634098D9106}">
      <dgm:prSet/>
      <dgm:spPr/>
      <dgm:t>
        <a:bodyPr/>
        <a:lstStyle/>
        <a:p>
          <a:endParaRPr lang="en-US"/>
        </a:p>
      </dgm:t>
    </dgm:pt>
    <dgm:pt modelId="{CFFF2CB3-0EF0-45F7-B23E-E93D8517C939}" type="sibTrans" cxnId="{E23E2A3D-D03C-4D1C-8CB4-B634098D9106}">
      <dgm:prSet/>
      <dgm:spPr/>
      <dgm:t>
        <a:bodyPr/>
        <a:lstStyle/>
        <a:p>
          <a:endParaRPr lang="en-US"/>
        </a:p>
      </dgm:t>
    </dgm:pt>
    <dgm:pt modelId="{F87D65D4-8292-4F1A-8137-D315DB9085C1}">
      <dgm:prSet phldrT="[Text]"/>
      <dgm:spPr/>
      <dgm:t>
        <a:bodyPr/>
        <a:lstStyle/>
        <a:p>
          <a:r>
            <a:rPr lang="en-US" b="1" dirty="0" smtClean="0"/>
            <a:t>Today</a:t>
          </a:r>
          <a:r>
            <a:rPr lang="en-US" b="0" dirty="0" smtClean="0"/>
            <a:t> More than 550 million hosts connect to the Internet</a:t>
          </a:r>
          <a:endParaRPr lang="en-US" b="1" dirty="0"/>
        </a:p>
      </dgm:t>
    </dgm:pt>
    <dgm:pt modelId="{85F4618F-06D6-4A30-8817-92BD03830AEF}" type="parTrans" cxnId="{479C4BDD-0954-437A-9CDE-E9A13ED7EDAF}">
      <dgm:prSet/>
      <dgm:spPr/>
      <dgm:t>
        <a:bodyPr/>
        <a:lstStyle/>
        <a:p>
          <a:endParaRPr lang="en-US"/>
        </a:p>
      </dgm:t>
    </dgm:pt>
    <dgm:pt modelId="{BF48ACA2-D6DF-48E7-B41D-C78D653A3562}" type="sibTrans" cxnId="{479C4BDD-0954-437A-9CDE-E9A13ED7EDAF}">
      <dgm:prSet/>
      <dgm:spPr/>
      <dgm:t>
        <a:bodyPr/>
        <a:lstStyle/>
        <a:p>
          <a:endParaRPr lang="en-US"/>
        </a:p>
      </dgm:t>
    </dgm:pt>
    <dgm:pt modelId="{83BDB28F-27E3-41F2-BD26-BAD36FA08BC7}">
      <dgm:prSet phldrT="[Text]"/>
      <dgm:spPr/>
      <dgm:t>
        <a:bodyPr/>
        <a:lstStyle/>
        <a:p>
          <a:r>
            <a:rPr lang="en-US" b="1" dirty="0" smtClean="0"/>
            <a:t>1996</a:t>
          </a:r>
          <a:r>
            <a:rPr lang="en-US" b="0" dirty="0" smtClean="0"/>
            <a:t> Internet2 is founded</a:t>
          </a:r>
          <a:endParaRPr lang="en-US" b="1" dirty="0"/>
        </a:p>
      </dgm:t>
    </dgm:pt>
    <dgm:pt modelId="{199357E5-0930-4DB8-BAA2-B53BA92F9625}" type="parTrans" cxnId="{3F22B696-46A0-4B88-A74A-A684055DAF48}">
      <dgm:prSet/>
      <dgm:spPr/>
      <dgm:t>
        <a:bodyPr/>
        <a:lstStyle/>
        <a:p>
          <a:endParaRPr lang="en-US"/>
        </a:p>
      </dgm:t>
    </dgm:pt>
    <dgm:pt modelId="{3AB456A3-2E14-4F40-B270-65ED27DADC47}" type="sibTrans" cxnId="{3F22B696-46A0-4B88-A74A-A684055DAF48}">
      <dgm:prSet/>
      <dgm:spPr/>
      <dgm:t>
        <a:bodyPr/>
        <a:lstStyle/>
        <a:p>
          <a:endParaRPr lang="en-US"/>
        </a:p>
      </dgm:t>
    </dgm:pt>
    <dgm:pt modelId="{0D3899E7-7133-4F58-BE0F-81BCAC713E73}" type="pres">
      <dgm:prSet presAssocID="{81253AE7-8A70-4D39-92CE-4D52B5062F82}" presName="Name0" presStyleCnt="0">
        <dgm:presLayoutVars>
          <dgm:dir/>
          <dgm:resizeHandles val="exact"/>
        </dgm:presLayoutVars>
      </dgm:prSet>
      <dgm:spPr/>
    </dgm:pt>
    <dgm:pt modelId="{0D051AE9-F5F7-48C5-942F-4392BF73A3E9}" type="pres">
      <dgm:prSet presAssocID="{81253AE7-8A70-4D39-92CE-4D52B5062F82}" presName="arrow" presStyleLbl="bgShp" presStyleIdx="0" presStyleCnt="1" custAng="0" custLinFactNeighborX="-1724" custLinFactNeighborY="-1230"/>
      <dgm:spPr/>
    </dgm:pt>
    <dgm:pt modelId="{DEB3B48A-A00F-47DB-A16D-DF17F5F95A3A}" type="pres">
      <dgm:prSet presAssocID="{81253AE7-8A70-4D39-92CE-4D52B5062F82}" presName="points" presStyleCnt="0"/>
      <dgm:spPr/>
    </dgm:pt>
    <dgm:pt modelId="{F64780A7-42A6-4427-BE79-F72EE70E48AA}" type="pres">
      <dgm:prSet presAssocID="{BB52A09F-A2D8-4900-9A6A-56190F4EDF10}" presName="compositeA" presStyleCnt="0"/>
      <dgm:spPr/>
    </dgm:pt>
    <dgm:pt modelId="{94D1E4A6-B294-4860-88FA-862556FBB116}" type="pres">
      <dgm:prSet presAssocID="{BB52A09F-A2D8-4900-9A6A-56190F4EDF10}" presName="textA" presStyleLbl="revTx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A7E91E-FAEF-4335-8ED1-4EF85A016F56}" type="pres">
      <dgm:prSet presAssocID="{BB52A09F-A2D8-4900-9A6A-56190F4EDF10}" presName="circleA" presStyleLbl="node1" presStyleIdx="0" presStyleCnt="6"/>
      <dgm:spPr/>
    </dgm:pt>
    <dgm:pt modelId="{6E0C2F03-D804-42A5-881F-B20B8AB6C5E5}" type="pres">
      <dgm:prSet presAssocID="{BB52A09F-A2D8-4900-9A6A-56190F4EDF10}" presName="spaceA" presStyleCnt="0"/>
      <dgm:spPr/>
    </dgm:pt>
    <dgm:pt modelId="{5FBBCDC7-BBA9-4A72-9FC3-F4A65DEEABF8}" type="pres">
      <dgm:prSet presAssocID="{5906D551-B1CF-44B5-88F9-C5AA67DB7C8E}" presName="space" presStyleCnt="0"/>
      <dgm:spPr/>
    </dgm:pt>
    <dgm:pt modelId="{4D487C9A-04E7-4E48-B879-9D384302128C}" type="pres">
      <dgm:prSet presAssocID="{76A34F35-C54D-4C14-A8B7-751B9442E303}" presName="compositeB" presStyleCnt="0"/>
      <dgm:spPr/>
    </dgm:pt>
    <dgm:pt modelId="{7B3AF81A-020B-4AFB-8EE1-C16C44DB5FFF}" type="pres">
      <dgm:prSet presAssocID="{76A34F35-C54D-4C14-A8B7-751B9442E303}" presName="textB" presStyleLbl="revTx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4DFC2F-FF57-44ED-918C-53FC6E359213}" type="pres">
      <dgm:prSet presAssocID="{76A34F35-C54D-4C14-A8B7-751B9442E303}" presName="circleB" presStyleLbl="node1" presStyleIdx="1" presStyleCnt="6"/>
      <dgm:spPr/>
    </dgm:pt>
    <dgm:pt modelId="{81D73B17-7F83-4867-A703-48211A843ABE}" type="pres">
      <dgm:prSet presAssocID="{76A34F35-C54D-4C14-A8B7-751B9442E303}" presName="spaceB" presStyleCnt="0"/>
      <dgm:spPr/>
    </dgm:pt>
    <dgm:pt modelId="{42C7B30D-90BD-49EA-AD14-4259605B87B5}" type="pres">
      <dgm:prSet presAssocID="{9575F98A-512B-4EEC-9DF3-A8A409749B3F}" presName="space" presStyleCnt="0"/>
      <dgm:spPr/>
    </dgm:pt>
    <dgm:pt modelId="{C3BF26AC-247B-4B75-8CFF-E95F168FF74D}" type="pres">
      <dgm:prSet presAssocID="{EB585846-D375-45FC-B99D-88114BEE81C8}" presName="compositeA" presStyleCnt="0"/>
      <dgm:spPr/>
    </dgm:pt>
    <dgm:pt modelId="{109A9238-34B4-4B7D-8F11-609D4A0AAB4D}" type="pres">
      <dgm:prSet presAssocID="{EB585846-D375-45FC-B99D-88114BEE81C8}" presName="textA" presStyleLbl="revTx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B7C56E-5480-4D55-BE6A-434107CDCECA}" type="pres">
      <dgm:prSet presAssocID="{EB585846-D375-45FC-B99D-88114BEE81C8}" presName="circleA" presStyleLbl="node1" presStyleIdx="2" presStyleCnt="6"/>
      <dgm:spPr/>
    </dgm:pt>
    <dgm:pt modelId="{A303466B-7469-432A-8372-16595007DC42}" type="pres">
      <dgm:prSet presAssocID="{EB585846-D375-45FC-B99D-88114BEE81C8}" presName="spaceA" presStyleCnt="0"/>
      <dgm:spPr/>
    </dgm:pt>
    <dgm:pt modelId="{247EA76C-8F3E-4E6B-87E2-4A6EDF2F403C}" type="pres">
      <dgm:prSet presAssocID="{4212942A-164D-43B5-90FF-A4313F546278}" presName="space" presStyleCnt="0"/>
      <dgm:spPr/>
    </dgm:pt>
    <dgm:pt modelId="{3437D6CD-B86F-4DE3-9B2B-F92593A490DC}" type="pres">
      <dgm:prSet presAssocID="{AEC8DC4F-74A3-40C9-B29F-FA46210E7E09}" presName="compositeB" presStyleCnt="0"/>
      <dgm:spPr/>
    </dgm:pt>
    <dgm:pt modelId="{AD3D0FD3-E3C2-4C8B-8EC2-E6770A154233}" type="pres">
      <dgm:prSet presAssocID="{AEC8DC4F-74A3-40C9-B29F-FA46210E7E09}" presName="textB" presStyleLbl="revTx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1DA9FA-E4BE-41EA-B7DB-5B291E3761D3}" type="pres">
      <dgm:prSet presAssocID="{AEC8DC4F-74A3-40C9-B29F-FA46210E7E09}" presName="circleB" presStyleLbl="node1" presStyleIdx="3" presStyleCnt="6"/>
      <dgm:spPr/>
    </dgm:pt>
    <dgm:pt modelId="{6B84AA8B-8344-40EC-8C9F-F67D757AB917}" type="pres">
      <dgm:prSet presAssocID="{AEC8DC4F-74A3-40C9-B29F-FA46210E7E09}" presName="spaceB" presStyleCnt="0"/>
      <dgm:spPr/>
    </dgm:pt>
    <dgm:pt modelId="{F39D29F3-C34C-4A0C-B116-6AA1728C7EBB}" type="pres">
      <dgm:prSet presAssocID="{CFFF2CB3-0EF0-45F7-B23E-E93D8517C939}" presName="space" presStyleCnt="0"/>
      <dgm:spPr/>
    </dgm:pt>
    <dgm:pt modelId="{F44D33D4-67C1-4364-9EBF-0A78BC88E843}" type="pres">
      <dgm:prSet presAssocID="{83BDB28F-27E3-41F2-BD26-BAD36FA08BC7}" presName="compositeA" presStyleCnt="0"/>
      <dgm:spPr/>
    </dgm:pt>
    <dgm:pt modelId="{AD4B7F13-C021-4FD8-A51C-1A8CB1C37C05}" type="pres">
      <dgm:prSet presAssocID="{83BDB28F-27E3-41F2-BD26-BAD36FA08BC7}" presName="textA" presStyleLbl="revTx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EA4EA6-9959-4DB9-94C2-9A666179D510}" type="pres">
      <dgm:prSet presAssocID="{83BDB28F-27E3-41F2-BD26-BAD36FA08BC7}" presName="circleA" presStyleLbl="node1" presStyleIdx="4" presStyleCnt="6"/>
      <dgm:spPr/>
    </dgm:pt>
    <dgm:pt modelId="{8BE54178-E4F0-4871-89F9-DA29AC1314CB}" type="pres">
      <dgm:prSet presAssocID="{83BDB28F-27E3-41F2-BD26-BAD36FA08BC7}" presName="spaceA" presStyleCnt="0"/>
      <dgm:spPr/>
    </dgm:pt>
    <dgm:pt modelId="{0E42A7DD-1AE3-4332-B34E-712E8D6158D6}" type="pres">
      <dgm:prSet presAssocID="{3AB456A3-2E14-4F40-B270-65ED27DADC47}" presName="space" presStyleCnt="0"/>
      <dgm:spPr/>
    </dgm:pt>
    <dgm:pt modelId="{B874FBC6-8DAA-4549-9FB3-9876BFE1EB91}" type="pres">
      <dgm:prSet presAssocID="{F87D65D4-8292-4F1A-8137-D315DB9085C1}" presName="compositeB" presStyleCnt="0"/>
      <dgm:spPr/>
    </dgm:pt>
    <dgm:pt modelId="{73D8A4AC-EF0D-42B5-99B6-35CE23B740CA}" type="pres">
      <dgm:prSet presAssocID="{F87D65D4-8292-4F1A-8137-D315DB9085C1}" presName="textB" presStyleLbl="revTx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0F76BD-F852-4FC7-85CA-81DCB0485803}" type="pres">
      <dgm:prSet presAssocID="{F87D65D4-8292-4F1A-8137-D315DB9085C1}" presName="circleB" presStyleLbl="node1" presStyleIdx="5" presStyleCnt="6"/>
      <dgm:spPr/>
    </dgm:pt>
    <dgm:pt modelId="{8C0746F7-B002-4E00-ADA3-788C4BEE000C}" type="pres">
      <dgm:prSet presAssocID="{F87D65D4-8292-4F1A-8137-D315DB9085C1}" presName="spaceB" presStyleCnt="0"/>
      <dgm:spPr/>
    </dgm:pt>
  </dgm:ptLst>
  <dgm:cxnLst>
    <dgm:cxn modelId="{ED694E83-A436-4B9D-B567-BC338A217C12}" srcId="{81253AE7-8A70-4D39-92CE-4D52B5062F82}" destId="{76A34F35-C54D-4C14-A8B7-751B9442E303}" srcOrd="1" destOrd="0" parTransId="{DE67B019-2985-4C95-9794-9D52C58D3D9E}" sibTransId="{9575F98A-512B-4EEC-9DF3-A8A409749B3F}"/>
    <dgm:cxn modelId="{479C4BDD-0954-437A-9CDE-E9A13ED7EDAF}" srcId="{81253AE7-8A70-4D39-92CE-4D52B5062F82}" destId="{F87D65D4-8292-4F1A-8137-D315DB9085C1}" srcOrd="5" destOrd="0" parTransId="{85F4618F-06D6-4A30-8817-92BD03830AEF}" sibTransId="{BF48ACA2-D6DF-48E7-B41D-C78D653A3562}"/>
    <dgm:cxn modelId="{92387D38-395E-4EAC-97FB-87F7D8CC9AE9}" srcId="{81253AE7-8A70-4D39-92CE-4D52B5062F82}" destId="{BB52A09F-A2D8-4900-9A6A-56190F4EDF10}" srcOrd="0" destOrd="0" parTransId="{E13AB538-1C3E-4E72-87B9-7BDF42231C37}" sibTransId="{5906D551-B1CF-44B5-88F9-C5AA67DB7C8E}"/>
    <dgm:cxn modelId="{3F22B696-46A0-4B88-A74A-A684055DAF48}" srcId="{81253AE7-8A70-4D39-92CE-4D52B5062F82}" destId="{83BDB28F-27E3-41F2-BD26-BAD36FA08BC7}" srcOrd="4" destOrd="0" parTransId="{199357E5-0930-4DB8-BAA2-B53BA92F9625}" sibTransId="{3AB456A3-2E14-4F40-B270-65ED27DADC47}"/>
    <dgm:cxn modelId="{5FCA1871-3D80-4CCD-8CC6-DEFE639E2BA5}" type="presOf" srcId="{81253AE7-8A70-4D39-92CE-4D52B5062F82}" destId="{0D3899E7-7133-4F58-BE0F-81BCAC713E73}" srcOrd="0" destOrd="0" presId="urn:microsoft.com/office/officeart/2005/8/layout/hProcess11"/>
    <dgm:cxn modelId="{7EBAF1FC-24CD-4F5E-A8BF-634085EC6AEF}" type="presOf" srcId="{83BDB28F-27E3-41F2-BD26-BAD36FA08BC7}" destId="{AD4B7F13-C021-4FD8-A51C-1A8CB1C37C05}" srcOrd="0" destOrd="0" presId="urn:microsoft.com/office/officeart/2005/8/layout/hProcess11"/>
    <dgm:cxn modelId="{905CA1F4-5BE5-42C9-AC14-D26BE0C48AF4}" type="presOf" srcId="{F87D65D4-8292-4F1A-8137-D315DB9085C1}" destId="{73D8A4AC-EF0D-42B5-99B6-35CE23B740CA}" srcOrd="0" destOrd="0" presId="urn:microsoft.com/office/officeart/2005/8/layout/hProcess11"/>
    <dgm:cxn modelId="{F1A57C6D-F9DA-47F4-BB51-F9BA97F81F42}" type="presOf" srcId="{76A34F35-C54D-4C14-A8B7-751B9442E303}" destId="{7B3AF81A-020B-4AFB-8EE1-C16C44DB5FFF}" srcOrd="0" destOrd="0" presId="urn:microsoft.com/office/officeart/2005/8/layout/hProcess11"/>
    <dgm:cxn modelId="{E23E2A3D-D03C-4D1C-8CB4-B634098D9106}" srcId="{81253AE7-8A70-4D39-92CE-4D52B5062F82}" destId="{AEC8DC4F-74A3-40C9-B29F-FA46210E7E09}" srcOrd="3" destOrd="0" parTransId="{005DFB74-9AB5-4779-B358-91CDE0547209}" sibTransId="{CFFF2CB3-0EF0-45F7-B23E-E93D8517C939}"/>
    <dgm:cxn modelId="{86DDB3EE-23A2-489A-9531-EC9FC0F29969}" type="presOf" srcId="{BB52A09F-A2D8-4900-9A6A-56190F4EDF10}" destId="{94D1E4A6-B294-4860-88FA-862556FBB116}" srcOrd="0" destOrd="0" presId="urn:microsoft.com/office/officeart/2005/8/layout/hProcess11"/>
    <dgm:cxn modelId="{42D8BE31-2E30-486F-B60C-92187AAA9690}" type="presOf" srcId="{EB585846-D375-45FC-B99D-88114BEE81C8}" destId="{109A9238-34B4-4B7D-8F11-609D4A0AAB4D}" srcOrd="0" destOrd="0" presId="urn:microsoft.com/office/officeart/2005/8/layout/hProcess11"/>
    <dgm:cxn modelId="{475BFE0E-3170-4A07-9B62-81B47ECC6859}" srcId="{81253AE7-8A70-4D39-92CE-4D52B5062F82}" destId="{EB585846-D375-45FC-B99D-88114BEE81C8}" srcOrd="2" destOrd="0" parTransId="{2D6CCC16-F69C-4BBC-91FE-525D17F3EBD9}" sibTransId="{4212942A-164D-43B5-90FF-A4313F546278}"/>
    <dgm:cxn modelId="{17BF9A80-ED28-4C10-87AC-9AC89056AA6B}" type="presOf" srcId="{AEC8DC4F-74A3-40C9-B29F-FA46210E7E09}" destId="{AD3D0FD3-E3C2-4C8B-8EC2-E6770A154233}" srcOrd="0" destOrd="0" presId="urn:microsoft.com/office/officeart/2005/8/layout/hProcess11"/>
    <dgm:cxn modelId="{4C5C3C9E-87C7-4D1C-BEC4-8776701BE905}" type="presParOf" srcId="{0D3899E7-7133-4F58-BE0F-81BCAC713E73}" destId="{0D051AE9-F5F7-48C5-942F-4392BF73A3E9}" srcOrd="0" destOrd="0" presId="urn:microsoft.com/office/officeart/2005/8/layout/hProcess11"/>
    <dgm:cxn modelId="{A5DDEE5E-4513-4663-9703-B11DCBA68ECB}" type="presParOf" srcId="{0D3899E7-7133-4F58-BE0F-81BCAC713E73}" destId="{DEB3B48A-A00F-47DB-A16D-DF17F5F95A3A}" srcOrd="1" destOrd="0" presId="urn:microsoft.com/office/officeart/2005/8/layout/hProcess11"/>
    <dgm:cxn modelId="{6CA4A452-E86D-4B19-8553-F1DABA4AFF7A}" type="presParOf" srcId="{DEB3B48A-A00F-47DB-A16D-DF17F5F95A3A}" destId="{F64780A7-42A6-4427-BE79-F72EE70E48AA}" srcOrd="0" destOrd="0" presId="urn:microsoft.com/office/officeart/2005/8/layout/hProcess11"/>
    <dgm:cxn modelId="{089E9570-49FA-45C7-8727-C9EC30E7C8B5}" type="presParOf" srcId="{F64780A7-42A6-4427-BE79-F72EE70E48AA}" destId="{94D1E4A6-B294-4860-88FA-862556FBB116}" srcOrd="0" destOrd="0" presId="urn:microsoft.com/office/officeart/2005/8/layout/hProcess11"/>
    <dgm:cxn modelId="{CCC06B01-EFCC-4F18-B32F-7ECFC1CAA91D}" type="presParOf" srcId="{F64780A7-42A6-4427-BE79-F72EE70E48AA}" destId="{D9A7E91E-FAEF-4335-8ED1-4EF85A016F56}" srcOrd="1" destOrd="0" presId="urn:microsoft.com/office/officeart/2005/8/layout/hProcess11"/>
    <dgm:cxn modelId="{3071FE04-BD53-48FE-A9D0-8306A2B63176}" type="presParOf" srcId="{F64780A7-42A6-4427-BE79-F72EE70E48AA}" destId="{6E0C2F03-D804-42A5-881F-B20B8AB6C5E5}" srcOrd="2" destOrd="0" presId="urn:microsoft.com/office/officeart/2005/8/layout/hProcess11"/>
    <dgm:cxn modelId="{9FB6CF2C-B4EF-4396-B481-F4F60403F92D}" type="presParOf" srcId="{DEB3B48A-A00F-47DB-A16D-DF17F5F95A3A}" destId="{5FBBCDC7-BBA9-4A72-9FC3-F4A65DEEABF8}" srcOrd="1" destOrd="0" presId="urn:microsoft.com/office/officeart/2005/8/layout/hProcess11"/>
    <dgm:cxn modelId="{AB9AA867-BC06-48D9-9120-5E3737D8C6DB}" type="presParOf" srcId="{DEB3B48A-A00F-47DB-A16D-DF17F5F95A3A}" destId="{4D487C9A-04E7-4E48-B879-9D384302128C}" srcOrd="2" destOrd="0" presId="urn:microsoft.com/office/officeart/2005/8/layout/hProcess11"/>
    <dgm:cxn modelId="{0D0ECC75-20F6-44CA-B3F2-E131B0863470}" type="presParOf" srcId="{4D487C9A-04E7-4E48-B879-9D384302128C}" destId="{7B3AF81A-020B-4AFB-8EE1-C16C44DB5FFF}" srcOrd="0" destOrd="0" presId="urn:microsoft.com/office/officeart/2005/8/layout/hProcess11"/>
    <dgm:cxn modelId="{86B850C7-8869-42CF-92D8-811439470186}" type="presParOf" srcId="{4D487C9A-04E7-4E48-B879-9D384302128C}" destId="{644DFC2F-FF57-44ED-918C-53FC6E359213}" srcOrd="1" destOrd="0" presId="urn:microsoft.com/office/officeart/2005/8/layout/hProcess11"/>
    <dgm:cxn modelId="{AD4334BD-BDDA-4E00-B3C3-59A1270D5F68}" type="presParOf" srcId="{4D487C9A-04E7-4E48-B879-9D384302128C}" destId="{81D73B17-7F83-4867-A703-48211A843ABE}" srcOrd="2" destOrd="0" presId="urn:microsoft.com/office/officeart/2005/8/layout/hProcess11"/>
    <dgm:cxn modelId="{54FFAFB1-B414-4077-B931-70897FBC79C1}" type="presParOf" srcId="{DEB3B48A-A00F-47DB-A16D-DF17F5F95A3A}" destId="{42C7B30D-90BD-49EA-AD14-4259605B87B5}" srcOrd="3" destOrd="0" presId="urn:microsoft.com/office/officeart/2005/8/layout/hProcess11"/>
    <dgm:cxn modelId="{C535A4B8-3F8F-4C5C-A25F-91B669784CA3}" type="presParOf" srcId="{DEB3B48A-A00F-47DB-A16D-DF17F5F95A3A}" destId="{C3BF26AC-247B-4B75-8CFF-E95F168FF74D}" srcOrd="4" destOrd="0" presId="urn:microsoft.com/office/officeart/2005/8/layout/hProcess11"/>
    <dgm:cxn modelId="{93613D44-9892-4904-BA58-04D3C799E58B}" type="presParOf" srcId="{C3BF26AC-247B-4B75-8CFF-E95F168FF74D}" destId="{109A9238-34B4-4B7D-8F11-609D4A0AAB4D}" srcOrd="0" destOrd="0" presId="urn:microsoft.com/office/officeart/2005/8/layout/hProcess11"/>
    <dgm:cxn modelId="{5C192D9E-E365-4634-A990-B8CB2F12DDAC}" type="presParOf" srcId="{C3BF26AC-247B-4B75-8CFF-E95F168FF74D}" destId="{A4B7C56E-5480-4D55-BE6A-434107CDCECA}" srcOrd="1" destOrd="0" presId="urn:microsoft.com/office/officeart/2005/8/layout/hProcess11"/>
    <dgm:cxn modelId="{D5C5A40F-F75E-44A3-8B93-5A5C7323A009}" type="presParOf" srcId="{C3BF26AC-247B-4B75-8CFF-E95F168FF74D}" destId="{A303466B-7469-432A-8372-16595007DC42}" srcOrd="2" destOrd="0" presId="urn:microsoft.com/office/officeart/2005/8/layout/hProcess11"/>
    <dgm:cxn modelId="{F537FCE3-E959-4910-A81A-16DF891E8DC4}" type="presParOf" srcId="{DEB3B48A-A00F-47DB-A16D-DF17F5F95A3A}" destId="{247EA76C-8F3E-4E6B-87E2-4A6EDF2F403C}" srcOrd="5" destOrd="0" presId="urn:microsoft.com/office/officeart/2005/8/layout/hProcess11"/>
    <dgm:cxn modelId="{823B4B25-E896-49AD-A017-0E2348F64211}" type="presParOf" srcId="{DEB3B48A-A00F-47DB-A16D-DF17F5F95A3A}" destId="{3437D6CD-B86F-4DE3-9B2B-F92593A490DC}" srcOrd="6" destOrd="0" presId="urn:microsoft.com/office/officeart/2005/8/layout/hProcess11"/>
    <dgm:cxn modelId="{D9EE6C41-7791-487E-9B64-F25C236FA558}" type="presParOf" srcId="{3437D6CD-B86F-4DE3-9B2B-F92593A490DC}" destId="{AD3D0FD3-E3C2-4C8B-8EC2-E6770A154233}" srcOrd="0" destOrd="0" presId="urn:microsoft.com/office/officeart/2005/8/layout/hProcess11"/>
    <dgm:cxn modelId="{F1DD282E-4C47-44CF-A892-446F694893AB}" type="presParOf" srcId="{3437D6CD-B86F-4DE3-9B2B-F92593A490DC}" destId="{F81DA9FA-E4BE-41EA-B7DB-5B291E3761D3}" srcOrd="1" destOrd="0" presId="urn:microsoft.com/office/officeart/2005/8/layout/hProcess11"/>
    <dgm:cxn modelId="{0DD0F91D-1142-4C8D-80EB-D605D68FD7A4}" type="presParOf" srcId="{3437D6CD-B86F-4DE3-9B2B-F92593A490DC}" destId="{6B84AA8B-8344-40EC-8C9F-F67D757AB917}" srcOrd="2" destOrd="0" presId="urn:microsoft.com/office/officeart/2005/8/layout/hProcess11"/>
    <dgm:cxn modelId="{C9D67F82-75FE-4B0F-B540-0336E284010A}" type="presParOf" srcId="{DEB3B48A-A00F-47DB-A16D-DF17F5F95A3A}" destId="{F39D29F3-C34C-4A0C-B116-6AA1728C7EBB}" srcOrd="7" destOrd="0" presId="urn:microsoft.com/office/officeart/2005/8/layout/hProcess11"/>
    <dgm:cxn modelId="{C4328764-779A-442F-AC95-A2133E754B16}" type="presParOf" srcId="{DEB3B48A-A00F-47DB-A16D-DF17F5F95A3A}" destId="{F44D33D4-67C1-4364-9EBF-0A78BC88E843}" srcOrd="8" destOrd="0" presId="urn:microsoft.com/office/officeart/2005/8/layout/hProcess11"/>
    <dgm:cxn modelId="{CC0194A6-EC24-454A-A548-01461883E371}" type="presParOf" srcId="{F44D33D4-67C1-4364-9EBF-0A78BC88E843}" destId="{AD4B7F13-C021-4FD8-A51C-1A8CB1C37C05}" srcOrd="0" destOrd="0" presId="urn:microsoft.com/office/officeart/2005/8/layout/hProcess11"/>
    <dgm:cxn modelId="{11EB9CC3-3253-443F-8159-90D363658073}" type="presParOf" srcId="{F44D33D4-67C1-4364-9EBF-0A78BC88E843}" destId="{B3EA4EA6-9959-4DB9-94C2-9A666179D510}" srcOrd="1" destOrd="0" presId="urn:microsoft.com/office/officeart/2005/8/layout/hProcess11"/>
    <dgm:cxn modelId="{43D533D9-2D76-4865-9207-B282B178F592}" type="presParOf" srcId="{F44D33D4-67C1-4364-9EBF-0A78BC88E843}" destId="{8BE54178-E4F0-4871-89F9-DA29AC1314CB}" srcOrd="2" destOrd="0" presId="urn:microsoft.com/office/officeart/2005/8/layout/hProcess11"/>
    <dgm:cxn modelId="{69E8D25E-D4CB-42D1-886D-C99A2BF50099}" type="presParOf" srcId="{DEB3B48A-A00F-47DB-A16D-DF17F5F95A3A}" destId="{0E42A7DD-1AE3-4332-B34E-712E8D6158D6}" srcOrd="9" destOrd="0" presId="urn:microsoft.com/office/officeart/2005/8/layout/hProcess11"/>
    <dgm:cxn modelId="{5794B051-5DF4-4F96-B087-5961CF24004A}" type="presParOf" srcId="{DEB3B48A-A00F-47DB-A16D-DF17F5F95A3A}" destId="{B874FBC6-8DAA-4549-9FB3-9876BFE1EB91}" srcOrd="10" destOrd="0" presId="urn:microsoft.com/office/officeart/2005/8/layout/hProcess11"/>
    <dgm:cxn modelId="{7FBDB251-6EB4-4FE3-B07F-9E539E88978E}" type="presParOf" srcId="{B874FBC6-8DAA-4549-9FB3-9876BFE1EB91}" destId="{73D8A4AC-EF0D-42B5-99B6-35CE23B740CA}" srcOrd="0" destOrd="0" presId="urn:microsoft.com/office/officeart/2005/8/layout/hProcess11"/>
    <dgm:cxn modelId="{78D05D9A-F31C-43F2-8F64-CFAF10AF00E5}" type="presParOf" srcId="{B874FBC6-8DAA-4549-9FB3-9876BFE1EB91}" destId="{C00F76BD-F852-4FC7-85CA-81DCB0485803}" srcOrd="1" destOrd="0" presId="urn:microsoft.com/office/officeart/2005/8/layout/hProcess11"/>
    <dgm:cxn modelId="{A0AC66B9-32EF-4CD0-9D33-ECFB361433E2}" type="presParOf" srcId="{B874FBC6-8DAA-4549-9FB3-9876BFE1EB91}" destId="{8C0746F7-B002-4E00-ADA3-788C4BEE000C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63194C4-7AB2-44A0-AB6F-658464BD1D64}" type="doc">
      <dgm:prSet loTypeId="urn:microsoft.com/office/officeart/2005/8/layout/hList6" loCatId="list" qsTypeId="urn:microsoft.com/office/officeart/2005/8/quickstyle/simple3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F2943E4C-9824-43DD-91D2-550B622ED38F}">
      <dgm:prSet phldrT="[Text]"/>
      <dgm:spPr/>
      <dgm:t>
        <a:bodyPr/>
        <a:lstStyle/>
        <a:p>
          <a:r>
            <a:rPr lang="en-US" dirty="0" smtClean="0"/>
            <a:t>Cable Internet service</a:t>
          </a:r>
          <a:endParaRPr lang="en-US" dirty="0"/>
        </a:p>
      </dgm:t>
    </dgm:pt>
    <dgm:pt modelId="{93F1AC72-EF64-4CCC-A20D-EABC8744D559}" type="parTrans" cxnId="{79A49F3E-6CE7-4D50-84C7-625A69477389}">
      <dgm:prSet/>
      <dgm:spPr/>
      <dgm:t>
        <a:bodyPr/>
        <a:lstStyle/>
        <a:p>
          <a:endParaRPr lang="en-US"/>
        </a:p>
      </dgm:t>
    </dgm:pt>
    <dgm:pt modelId="{F34FE87E-C58B-4B91-9D6C-80C0DF523637}" type="sibTrans" cxnId="{79A49F3E-6CE7-4D50-84C7-625A69477389}">
      <dgm:prSet/>
      <dgm:spPr/>
      <dgm:t>
        <a:bodyPr/>
        <a:lstStyle/>
        <a:p>
          <a:endParaRPr lang="en-US"/>
        </a:p>
      </dgm:t>
    </dgm:pt>
    <dgm:pt modelId="{36293539-7D77-4495-BB7C-5A51027BD36C}">
      <dgm:prSet phldrT="[Text]"/>
      <dgm:spPr/>
      <dgm:t>
        <a:bodyPr/>
        <a:lstStyle/>
        <a:p>
          <a:r>
            <a:rPr lang="en-US" dirty="0" smtClean="0"/>
            <a:t>DSL</a:t>
          </a:r>
          <a:endParaRPr lang="en-US" dirty="0"/>
        </a:p>
      </dgm:t>
    </dgm:pt>
    <dgm:pt modelId="{D6FD0EF8-4F39-4EDB-9139-D3E8AE8824AF}" type="parTrans" cxnId="{47F3BC3C-982D-4D17-9F17-A94DEC32FE70}">
      <dgm:prSet/>
      <dgm:spPr/>
      <dgm:t>
        <a:bodyPr/>
        <a:lstStyle/>
        <a:p>
          <a:endParaRPr lang="en-US"/>
        </a:p>
      </dgm:t>
    </dgm:pt>
    <dgm:pt modelId="{0F65C64A-F60A-4A85-B960-FDC3D892D2B9}" type="sibTrans" cxnId="{47F3BC3C-982D-4D17-9F17-A94DEC32FE70}">
      <dgm:prSet/>
      <dgm:spPr/>
      <dgm:t>
        <a:bodyPr/>
        <a:lstStyle/>
        <a:p>
          <a:endParaRPr lang="en-US"/>
        </a:p>
      </dgm:t>
    </dgm:pt>
    <dgm:pt modelId="{2CC314D8-9F46-4165-94B0-141CB95AABD0}">
      <dgm:prSet phldrT="[Text]"/>
      <dgm:spPr/>
      <dgm:t>
        <a:bodyPr/>
        <a:lstStyle/>
        <a:p>
          <a:r>
            <a:rPr lang="en-US" dirty="0" smtClean="0"/>
            <a:t>Fiber to the Premises (FTTP)</a:t>
          </a:r>
          <a:endParaRPr lang="en-US" dirty="0"/>
        </a:p>
      </dgm:t>
    </dgm:pt>
    <dgm:pt modelId="{CBA1E1C4-3D6E-4F91-A7B8-A68E734C5FCA}" type="parTrans" cxnId="{794ABE6A-44DC-4301-8496-8FFA393CAC2C}">
      <dgm:prSet/>
      <dgm:spPr/>
      <dgm:t>
        <a:bodyPr/>
        <a:lstStyle/>
        <a:p>
          <a:endParaRPr lang="en-US"/>
        </a:p>
      </dgm:t>
    </dgm:pt>
    <dgm:pt modelId="{825238EA-ECD0-4661-81EB-844716255D63}" type="sibTrans" cxnId="{794ABE6A-44DC-4301-8496-8FFA393CAC2C}">
      <dgm:prSet/>
      <dgm:spPr/>
      <dgm:t>
        <a:bodyPr/>
        <a:lstStyle/>
        <a:p>
          <a:endParaRPr lang="en-US"/>
        </a:p>
      </dgm:t>
    </dgm:pt>
    <dgm:pt modelId="{4C794686-7D15-480B-83D7-626296179F5F}">
      <dgm:prSet phldrT="[Text]"/>
      <dgm:spPr/>
      <dgm:t>
        <a:bodyPr/>
        <a:lstStyle/>
        <a:p>
          <a:r>
            <a:rPr lang="en-US" dirty="0" smtClean="0"/>
            <a:t>Fixed wireless</a:t>
          </a:r>
          <a:endParaRPr lang="en-US" dirty="0"/>
        </a:p>
      </dgm:t>
    </dgm:pt>
    <dgm:pt modelId="{92931CCD-CFA6-4AAA-87C2-5426D9E959D1}" type="parTrans" cxnId="{F318B49C-1320-4E14-B587-DE42BB0DA91F}">
      <dgm:prSet/>
      <dgm:spPr/>
      <dgm:t>
        <a:bodyPr/>
        <a:lstStyle/>
        <a:p>
          <a:endParaRPr lang="en-US"/>
        </a:p>
      </dgm:t>
    </dgm:pt>
    <dgm:pt modelId="{1D11A4C2-B1EF-48FD-9F26-A8557E55B1EE}" type="sibTrans" cxnId="{F318B49C-1320-4E14-B587-DE42BB0DA91F}">
      <dgm:prSet/>
      <dgm:spPr/>
      <dgm:t>
        <a:bodyPr/>
        <a:lstStyle/>
        <a:p>
          <a:endParaRPr lang="en-US"/>
        </a:p>
      </dgm:t>
    </dgm:pt>
    <dgm:pt modelId="{F0B57AC7-606D-4F1E-86FD-C5339CB67703}">
      <dgm:prSet phldrT="[Text]"/>
      <dgm:spPr/>
      <dgm:t>
        <a:bodyPr/>
        <a:lstStyle/>
        <a:p>
          <a:r>
            <a:rPr lang="en-US" dirty="0" smtClean="0"/>
            <a:t>Cellular Radio Network</a:t>
          </a:r>
          <a:endParaRPr lang="en-US" dirty="0"/>
        </a:p>
      </dgm:t>
    </dgm:pt>
    <dgm:pt modelId="{71F1E2DC-0B9C-496C-9A94-BC7BD551BE2B}" type="parTrans" cxnId="{AEE74B56-3AE5-4769-AAD0-3069571F80B8}">
      <dgm:prSet/>
      <dgm:spPr/>
      <dgm:t>
        <a:bodyPr/>
        <a:lstStyle/>
        <a:p>
          <a:endParaRPr lang="en-US"/>
        </a:p>
      </dgm:t>
    </dgm:pt>
    <dgm:pt modelId="{78F625C6-C975-4818-926F-6C735199E1CD}" type="sibTrans" cxnId="{AEE74B56-3AE5-4769-AAD0-3069571F80B8}">
      <dgm:prSet/>
      <dgm:spPr/>
      <dgm:t>
        <a:bodyPr/>
        <a:lstStyle/>
        <a:p>
          <a:endParaRPr lang="en-US"/>
        </a:p>
      </dgm:t>
    </dgm:pt>
    <dgm:pt modelId="{769E25A6-0916-4CBA-800C-229B0EA637C8}">
      <dgm:prSet phldrT="[Text]"/>
      <dgm:spPr/>
      <dgm:t>
        <a:bodyPr/>
        <a:lstStyle/>
        <a:p>
          <a:r>
            <a:rPr lang="en-US" b="1" dirty="0" smtClean="0">
              <a:solidFill>
                <a:srgbClr val="5E8B46"/>
              </a:solidFill>
            </a:rPr>
            <a:t>Wi-Fi</a:t>
          </a:r>
          <a:endParaRPr lang="en-US" b="1" dirty="0">
            <a:solidFill>
              <a:srgbClr val="5E8B46"/>
            </a:solidFill>
          </a:endParaRPr>
        </a:p>
      </dgm:t>
    </dgm:pt>
    <dgm:pt modelId="{9E98AD15-235F-4C50-91D5-58D44E479FEA}" type="parTrans" cxnId="{C2256693-3748-466F-875A-5501E6881180}">
      <dgm:prSet/>
      <dgm:spPr/>
      <dgm:t>
        <a:bodyPr/>
        <a:lstStyle/>
        <a:p>
          <a:endParaRPr lang="en-US"/>
        </a:p>
      </dgm:t>
    </dgm:pt>
    <dgm:pt modelId="{81672082-7CD9-452E-A1B1-D1AE165B57B4}" type="sibTrans" cxnId="{C2256693-3748-466F-875A-5501E6881180}">
      <dgm:prSet/>
      <dgm:spPr/>
      <dgm:t>
        <a:bodyPr/>
        <a:lstStyle/>
        <a:p>
          <a:endParaRPr lang="en-US"/>
        </a:p>
      </dgm:t>
    </dgm:pt>
    <dgm:pt modelId="{32C5729A-49F2-4E2B-8BF3-5551D549EBBB}">
      <dgm:prSet phldrT="[Text]"/>
      <dgm:spPr/>
      <dgm:t>
        <a:bodyPr/>
        <a:lstStyle/>
        <a:p>
          <a:r>
            <a:rPr lang="en-US" b="0" dirty="0" smtClean="0"/>
            <a:t>Satellite Internet Service</a:t>
          </a:r>
          <a:endParaRPr lang="en-US" b="0" dirty="0"/>
        </a:p>
      </dgm:t>
    </dgm:pt>
    <dgm:pt modelId="{B1B978E3-28FE-46BE-A2FB-0C562046D66F}" type="parTrans" cxnId="{A83589F5-752F-4770-9080-A6626A861BA3}">
      <dgm:prSet/>
      <dgm:spPr/>
      <dgm:t>
        <a:bodyPr/>
        <a:lstStyle/>
        <a:p>
          <a:endParaRPr lang="en-US"/>
        </a:p>
      </dgm:t>
    </dgm:pt>
    <dgm:pt modelId="{BD483117-4ACD-4828-8235-47F4630FADA9}" type="sibTrans" cxnId="{A83589F5-752F-4770-9080-A6626A861BA3}">
      <dgm:prSet/>
      <dgm:spPr/>
      <dgm:t>
        <a:bodyPr/>
        <a:lstStyle/>
        <a:p>
          <a:endParaRPr lang="en-US"/>
        </a:p>
      </dgm:t>
    </dgm:pt>
    <dgm:pt modelId="{1467848D-9760-4AE6-8F42-4C9309EF24D1}" type="pres">
      <dgm:prSet presAssocID="{463194C4-7AB2-44A0-AB6F-658464BD1D6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7C71DE9-5D8C-406B-97C0-41B01666FF68}" type="pres">
      <dgm:prSet presAssocID="{F2943E4C-9824-43DD-91D2-550B622ED38F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330F5-2F15-481C-9F40-3C95EC9729FF}" type="pres">
      <dgm:prSet presAssocID="{F34FE87E-C58B-4B91-9D6C-80C0DF523637}" presName="sibTrans" presStyleCnt="0"/>
      <dgm:spPr/>
    </dgm:pt>
    <dgm:pt modelId="{A3A34AA4-6900-463B-BE72-14BB8242D529}" type="pres">
      <dgm:prSet presAssocID="{36293539-7D77-4495-BB7C-5A51027BD36C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4764AE-57E8-4694-8D27-EC0FF589E4BD}" type="pres">
      <dgm:prSet presAssocID="{0F65C64A-F60A-4A85-B960-FDC3D892D2B9}" presName="sibTrans" presStyleCnt="0"/>
      <dgm:spPr/>
    </dgm:pt>
    <dgm:pt modelId="{61D3737B-3573-459C-89BE-38EA8C958728}" type="pres">
      <dgm:prSet presAssocID="{2CC314D8-9F46-4165-94B0-141CB95AABD0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F24E39-382E-4F3B-93AE-1C5760F9E1C5}" type="pres">
      <dgm:prSet presAssocID="{825238EA-ECD0-4661-81EB-844716255D63}" presName="sibTrans" presStyleCnt="0"/>
      <dgm:spPr/>
    </dgm:pt>
    <dgm:pt modelId="{EEB2DBF5-D187-44CF-94A3-DC179BA09CE1}" type="pres">
      <dgm:prSet presAssocID="{4C794686-7D15-480B-83D7-626296179F5F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5422F4-662C-42D6-AB18-86711D93EB70}" type="pres">
      <dgm:prSet presAssocID="{1D11A4C2-B1EF-48FD-9F26-A8557E55B1EE}" presName="sibTrans" presStyleCnt="0"/>
      <dgm:spPr/>
    </dgm:pt>
    <dgm:pt modelId="{64529E04-0A23-4663-A2C4-74C2AB447FD6}" type="pres">
      <dgm:prSet presAssocID="{F0B57AC7-606D-4F1E-86FD-C5339CB67703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5FB2CF-1C84-4EB4-AFFB-22637EE3F2B7}" type="pres">
      <dgm:prSet presAssocID="{78F625C6-C975-4818-926F-6C735199E1CD}" presName="sibTrans" presStyleCnt="0"/>
      <dgm:spPr/>
    </dgm:pt>
    <dgm:pt modelId="{06C041D0-0FAF-4950-B625-21DB8D91D483}" type="pres">
      <dgm:prSet presAssocID="{769E25A6-0916-4CBA-800C-229B0EA637C8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F1805C-1743-410F-B1C2-9A818A07E0D1}" type="pres">
      <dgm:prSet presAssocID="{81672082-7CD9-452E-A1B1-D1AE165B57B4}" presName="sibTrans" presStyleCnt="0"/>
      <dgm:spPr/>
    </dgm:pt>
    <dgm:pt modelId="{385D9E39-B914-40B4-994E-8ECA78B681C8}" type="pres">
      <dgm:prSet presAssocID="{32C5729A-49F2-4E2B-8BF3-5551D549EBBB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4ABE6A-44DC-4301-8496-8FFA393CAC2C}" srcId="{463194C4-7AB2-44A0-AB6F-658464BD1D64}" destId="{2CC314D8-9F46-4165-94B0-141CB95AABD0}" srcOrd="2" destOrd="0" parTransId="{CBA1E1C4-3D6E-4F91-A7B8-A68E734C5FCA}" sibTransId="{825238EA-ECD0-4661-81EB-844716255D63}"/>
    <dgm:cxn modelId="{A83589F5-752F-4770-9080-A6626A861BA3}" srcId="{463194C4-7AB2-44A0-AB6F-658464BD1D64}" destId="{32C5729A-49F2-4E2B-8BF3-5551D549EBBB}" srcOrd="6" destOrd="0" parTransId="{B1B978E3-28FE-46BE-A2FB-0C562046D66F}" sibTransId="{BD483117-4ACD-4828-8235-47F4630FADA9}"/>
    <dgm:cxn modelId="{C2256693-3748-466F-875A-5501E6881180}" srcId="{463194C4-7AB2-44A0-AB6F-658464BD1D64}" destId="{769E25A6-0916-4CBA-800C-229B0EA637C8}" srcOrd="5" destOrd="0" parTransId="{9E98AD15-235F-4C50-91D5-58D44E479FEA}" sibTransId="{81672082-7CD9-452E-A1B1-D1AE165B57B4}"/>
    <dgm:cxn modelId="{47F3BC3C-982D-4D17-9F17-A94DEC32FE70}" srcId="{463194C4-7AB2-44A0-AB6F-658464BD1D64}" destId="{36293539-7D77-4495-BB7C-5A51027BD36C}" srcOrd="1" destOrd="0" parTransId="{D6FD0EF8-4F39-4EDB-9139-D3E8AE8824AF}" sibTransId="{0F65C64A-F60A-4A85-B960-FDC3D892D2B9}"/>
    <dgm:cxn modelId="{CC687BB4-B1CB-4FA1-A07C-F8EF8E8199EF}" type="presOf" srcId="{F2943E4C-9824-43DD-91D2-550B622ED38F}" destId="{B7C71DE9-5D8C-406B-97C0-41B01666FF68}" srcOrd="0" destOrd="0" presId="urn:microsoft.com/office/officeart/2005/8/layout/hList6"/>
    <dgm:cxn modelId="{45BD8F86-9F24-4141-8229-E0F695CCDC7A}" type="presOf" srcId="{F0B57AC7-606D-4F1E-86FD-C5339CB67703}" destId="{64529E04-0A23-4663-A2C4-74C2AB447FD6}" srcOrd="0" destOrd="0" presId="urn:microsoft.com/office/officeart/2005/8/layout/hList6"/>
    <dgm:cxn modelId="{50820B6F-90AB-4E43-8775-968CEA36F360}" type="presOf" srcId="{36293539-7D77-4495-BB7C-5A51027BD36C}" destId="{A3A34AA4-6900-463B-BE72-14BB8242D529}" srcOrd="0" destOrd="0" presId="urn:microsoft.com/office/officeart/2005/8/layout/hList6"/>
    <dgm:cxn modelId="{C461434F-5768-4DA8-9B14-4CD81C80760D}" type="presOf" srcId="{2CC314D8-9F46-4165-94B0-141CB95AABD0}" destId="{61D3737B-3573-459C-89BE-38EA8C958728}" srcOrd="0" destOrd="0" presId="urn:microsoft.com/office/officeart/2005/8/layout/hList6"/>
    <dgm:cxn modelId="{F318B49C-1320-4E14-B587-DE42BB0DA91F}" srcId="{463194C4-7AB2-44A0-AB6F-658464BD1D64}" destId="{4C794686-7D15-480B-83D7-626296179F5F}" srcOrd="3" destOrd="0" parTransId="{92931CCD-CFA6-4AAA-87C2-5426D9E959D1}" sibTransId="{1D11A4C2-B1EF-48FD-9F26-A8557E55B1EE}"/>
    <dgm:cxn modelId="{EDABD5C3-71DA-450D-9148-DFC725A9ED02}" type="presOf" srcId="{4C794686-7D15-480B-83D7-626296179F5F}" destId="{EEB2DBF5-D187-44CF-94A3-DC179BA09CE1}" srcOrd="0" destOrd="0" presId="urn:microsoft.com/office/officeart/2005/8/layout/hList6"/>
    <dgm:cxn modelId="{373C98B7-ABB9-4DF5-86D7-5E2F48A69FE7}" type="presOf" srcId="{769E25A6-0916-4CBA-800C-229B0EA637C8}" destId="{06C041D0-0FAF-4950-B625-21DB8D91D483}" srcOrd="0" destOrd="0" presId="urn:microsoft.com/office/officeart/2005/8/layout/hList6"/>
    <dgm:cxn modelId="{C541F599-C3F1-4080-B8AD-7A6BBFC8BDB7}" type="presOf" srcId="{463194C4-7AB2-44A0-AB6F-658464BD1D64}" destId="{1467848D-9760-4AE6-8F42-4C9309EF24D1}" srcOrd="0" destOrd="0" presId="urn:microsoft.com/office/officeart/2005/8/layout/hList6"/>
    <dgm:cxn modelId="{AEE74B56-3AE5-4769-AAD0-3069571F80B8}" srcId="{463194C4-7AB2-44A0-AB6F-658464BD1D64}" destId="{F0B57AC7-606D-4F1E-86FD-C5339CB67703}" srcOrd="4" destOrd="0" parTransId="{71F1E2DC-0B9C-496C-9A94-BC7BD551BE2B}" sibTransId="{78F625C6-C975-4818-926F-6C735199E1CD}"/>
    <dgm:cxn modelId="{79A49F3E-6CE7-4D50-84C7-625A69477389}" srcId="{463194C4-7AB2-44A0-AB6F-658464BD1D64}" destId="{F2943E4C-9824-43DD-91D2-550B622ED38F}" srcOrd="0" destOrd="0" parTransId="{93F1AC72-EF64-4CCC-A20D-EABC8744D559}" sibTransId="{F34FE87E-C58B-4B91-9D6C-80C0DF523637}"/>
    <dgm:cxn modelId="{B2E92607-23B5-4567-9FF3-68C8A097611D}" type="presOf" srcId="{32C5729A-49F2-4E2B-8BF3-5551D549EBBB}" destId="{385D9E39-B914-40B4-994E-8ECA78B681C8}" srcOrd="0" destOrd="0" presId="urn:microsoft.com/office/officeart/2005/8/layout/hList6"/>
    <dgm:cxn modelId="{83BF84AF-6A98-4647-9BAA-E5B42F310EDD}" type="presParOf" srcId="{1467848D-9760-4AE6-8F42-4C9309EF24D1}" destId="{B7C71DE9-5D8C-406B-97C0-41B01666FF68}" srcOrd="0" destOrd="0" presId="urn:microsoft.com/office/officeart/2005/8/layout/hList6"/>
    <dgm:cxn modelId="{F7C7A03F-8A43-4824-A3D1-F85683FA51F4}" type="presParOf" srcId="{1467848D-9760-4AE6-8F42-4C9309EF24D1}" destId="{F1C330F5-2F15-481C-9F40-3C95EC9729FF}" srcOrd="1" destOrd="0" presId="urn:microsoft.com/office/officeart/2005/8/layout/hList6"/>
    <dgm:cxn modelId="{319C448A-143A-4F85-9A2C-29907BC34CBB}" type="presParOf" srcId="{1467848D-9760-4AE6-8F42-4C9309EF24D1}" destId="{A3A34AA4-6900-463B-BE72-14BB8242D529}" srcOrd="2" destOrd="0" presId="urn:microsoft.com/office/officeart/2005/8/layout/hList6"/>
    <dgm:cxn modelId="{A614755F-78FE-4177-A520-EE13964B3CE3}" type="presParOf" srcId="{1467848D-9760-4AE6-8F42-4C9309EF24D1}" destId="{9D4764AE-57E8-4694-8D27-EC0FF589E4BD}" srcOrd="3" destOrd="0" presId="urn:microsoft.com/office/officeart/2005/8/layout/hList6"/>
    <dgm:cxn modelId="{C0E849FE-2B54-47A3-B2BF-DEE9DADAD5E3}" type="presParOf" srcId="{1467848D-9760-4AE6-8F42-4C9309EF24D1}" destId="{61D3737B-3573-459C-89BE-38EA8C958728}" srcOrd="4" destOrd="0" presId="urn:microsoft.com/office/officeart/2005/8/layout/hList6"/>
    <dgm:cxn modelId="{40D360B8-2D67-430B-BF3E-5A2A063B81EA}" type="presParOf" srcId="{1467848D-9760-4AE6-8F42-4C9309EF24D1}" destId="{8DF24E39-382E-4F3B-93AE-1C5760F9E1C5}" srcOrd="5" destOrd="0" presId="urn:microsoft.com/office/officeart/2005/8/layout/hList6"/>
    <dgm:cxn modelId="{2E7DA648-DD21-4E85-862D-D6AB3BDD3343}" type="presParOf" srcId="{1467848D-9760-4AE6-8F42-4C9309EF24D1}" destId="{EEB2DBF5-D187-44CF-94A3-DC179BA09CE1}" srcOrd="6" destOrd="0" presId="urn:microsoft.com/office/officeart/2005/8/layout/hList6"/>
    <dgm:cxn modelId="{17AAF0AB-1A63-4CBA-A46F-331D6EF89FEE}" type="presParOf" srcId="{1467848D-9760-4AE6-8F42-4C9309EF24D1}" destId="{A15422F4-662C-42D6-AB18-86711D93EB70}" srcOrd="7" destOrd="0" presId="urn:microsoft.com/office/officeart/2005/8/layout/hList6"/>
    <dgm:cxn modelId="{7FA1D047-D11A-4B0C-925F-8ED6B2C671F5}" type="presParOf" srcId="{1467848D-9760-4AE6-8F42-4C9309EF24D1}" destId="{64529E04-0A23-4663-A2C4-74C2AB447FD6}" srcOrd="8" destOrd="0" presId="urn:microsoft.com/office/officeart/2005/8/layout/hList6"/>
    <dgm:cxn modelId="{C0898095-6F5B-4BF7-AEA0-0435BB4D7088}" type="presParOf" srcId="{1467848D-9760-4AE6-8F42-4C9309EF24D1}" destId="{275FB2CF-1C84-4EB4-AFFB-22637EE3F2B7}" srcOrd="9" destOrd="0" presId="urn:microsoft.com/office/officeart/2005/8/layout/hList6"/>
    <dgm:cxn modelId="{12F67FD8-CD26-4A3A-B489-851D609A7E1F}" type="presParOf" srcId="{1467848D-9760-4AE6-8F42-4C9309EF24D1}" destId="{06C041D0-0FAF-4950-B625-21DB8D91D483}" srcOrd="10" destOrd="0" presId="urn:microsoft.com/office/officeart/2005/8/layout/hList6"/>
    <dgm:cxn modelId="{5B6CA3ED-4FC1-4A71-84CD-FA4DAB7A5D9D}" type="presParOf" srcId="{1467848D-9760-4AE6-8F42-4C9309EF24D1}" destId="{B6F1805C-1743-410F-B1C2-9A818A07E0D1}" srcOrd="11" destOrd="0" presId="urn:microsoft.com/office/officeart/2005/8/layout/hList6"/>
    <dgm:cxn modelId="{9F7BA44D-23EE-4219-B2E0-C731EC6EF0E7}" type="presParOf" srcId="{1467848D-9760-4AE6-8F42-4C9309EF24D1}" destId="{385D9E39-B914-40B4-994E-8ECA78B681C8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067630D-F557-4C9C-9CB6-AEF529B848D9}" type="doc">
      <dgm:prSet loTypeId="urn:microsoft.com/office/officeart/2005/8/layout/lProcess2" loCatId="list" qsTypeId="urn:microsoft.com/office/officeart/2005/8/quickstyle/3d1" qsCatId="3D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F22011DF-0CBB-411E-B617-D6305DE6963C}">
      <dgm:prSet phldrT="[Text]"/>
      <dgm:spPr/>
      <dgm:t>
        <a:bodyPr/>
        <a:lstStyle/>
        <a:p>
          <a:r>
            <a:rPr lang="en-US" b="1" dirty="0" smtClean="0">
              <a:solidFill>
                <a:srgbClr val="5E8B46"/>
              </a:solidFill>
            </a:rPr>
            <a:t>ISP</a:t>
          </a:r>
          <a:r>
            <a:rPr lang="en-US" b="1" dirty="0" smtClean="0"/>
            <a:t> </a:t>
          </a:r>
          <a:r>
            <a:rPr lang="en-US" b="0" dirty="0" smtClean="0"/>
            <a:t>(</a:t>
          </a:r>
          <a:r>
            <a:rPr lang="en-US" b="1" dirty="0" smtClean="0">
              <a:solidFill>
                <a:srgbClr val="5E8B46"/>
              </a:solidFill>
            </a:rPr>
            <a:t>Internet</a:t>
          </a:r>
          <a:r>
            <a:rPr lang="en-US" b="1" dirty="0" smtClean="0"/>
            <a:t> </a:t>
          </a:r>
          <a:r>
            <a:rPr lang="en-US" b="1" dirty="0" smtClean="0">
              <a:solidFill>
                <a:srgbClr val="5E8B46"/>
              </a:solidFill>
            </a:rPr>
            <a:t>service</a:t>
          </a:r>
          <a:r>
            <a:rPr lang="en-US" b="1" dirty="0" smtClean="0"/>
            <a:t> </a:t>
          </a:r>
          <a:r>
            <a:rPr lang="en-US" b="1" dirty="0" smtClean="0">
              <a:solidFill>
                <a:srgbClr val="5E8B46"/>
              </a:solidFill>
            </a:rPr>
            <a:t>provider</a:t>
          </a:r>
          <a:r>
            <a:rPr lang="en-US" b="0" dirty="0" smtClean="0"/>
            <a:t>)</a:t>
          </a:r>
          <a:endParaRPr lang="en-US" b="0" dirty="0"/>
        </a:p>
      </dgm:t>
    </dgm:pt>
    <dgm:pt modelId="{DC09494B-EA87-442D-BD5D-6115DB0CE4BC}" type="parTrans" cxnId="{D5B4ECEF-30DC-40B7-BE0D-0D5496963203}">
      <dgm:prSet/>
      <dgm:spPr/>
      <dgm:t>
        <a:bodyPr/>
        <a:lstStyle/>
        <a:p>
          <a:endParaRPr lang="en-US"/>
        </a:p>
      </dgm:t>
    </dgm:pt>
    <dgm:pt modelId="{E56C8D3A-EE4E-4768-A99A-5DBC9DA4B9D8}" type="sibTrans" cxnId="{D5B4ECEF-30DC-40B7-BE0D-0D5496963203}">
      <dgm:prSet/>
      <dgm:spPr/>
      <dgm:t>
        <a:bodyPr/>
        <a:lstStyle/>
        <a:p>
          <a:endParaRPr lang="en-US"/>
        </a:p>
      </dgm:t>
    </dgm:pt>
    <dgm:pt modelId="{429AEDDC-7DED-44F6-8D80-38B30B30B133}">
      <dgm:prSet phldrT="[Text]"/>
      <dgm:spPr/>
      <dgm:t>
        <a:bodyPr/>
        <a:lstStyle/>
        <a:p>
          <a:r>
            <a:rPr lang="en-US" b="1" dirty="0" smtClean="0">
              <a:solidFill>
                <a:srgbClr val="5E8B46"/>
              </a:solidFill>
            </a:rPr>
            <a:t>Online service provider </a:t>
          </a:r>
          <a:r>
            <a:rPr lang="en-US" b="0" dirty="0" smtClean="0"/>
            <a:t>(</a:t>
          </a:r>
          <a:r>
            <a:rPr lang="en-US" b="1" dirty="0" smtClean="0">
              <a:solidFill>
                <a:srgbClr val="5E8B46"/>
              </a:solidFill>
            </a:rPr>
            <a:t>OSP</a:t>
          </a:r>
          <a:r>
            <a:rPr lang="en-US" b="0" dirty="0" smtClean="0"/>
            <a:t>)</a:t>
          </a:r>
          <a:endParaRPr lang="en-US" b="0" dirty="0"/>
        </a:p>
      </dgm:t>
    </dgm:pt>
    <dgm:pt modelId="{8CDA3ABC-A000-4FBE-B619-1B2123830CAE}" type="parTrans" cxnId="{6CBDBFF1-4C6B-41BF-99CA-1C319DA2F108}">
      <dgm:prSet/>
      <dgm:spPr/>
      <dgm:t>
        <a:bodyPr/>
        <a:lstStyle/>
        <a:p>
          <a:endParaRPr lang="en-US"/>
        </a:p>
      </dgm:t>
    </dgm:pt>
    <dgm:pt modelId="{B16C41B3-443B-44A6-BFC8-1123B41AAC78}" type="sibTrans" cxnId="{6CBDBFF1-4C6B-41BF-99CA-1C319DA2F108}">
      <dgm:prSet/>
      <dgm:spPr/>
      <dgm:t>
        <a:bodyPr/>
        <a:lstStyle/>
        <a:p>
          <a:endParaRPr lang="en-US"/>
        </a:p>
      </dgm:t>
    </dgm:pt>
    <dgm:pt modelId="{814B16FD-5588-4CBE-B476-DD6B4BC65978}">
      <dgm:prSet phldrT="[Text]"/>
      <dgm:spPr/>
      <dgm:t>
        <a:bodyPr/>
        <a:lstStyle/>
        <a:p>
          <a:r>
            <a:rPr lang="en-US" b="1" dirty="0" smtClean="0">
              <a:solidFill>
                <a:srgbClr val="5E8B46"/>
              </a:solidFill>
            </a:rPr>
            <a:t>Wireless Internet service provider</a:t>
          </a:r>
          <a:endParaRPr lang="en-US" b="1" dirty="0"/>
        </a:p>
      </dgm:t>
    </dgm:pt>
    <dgm:pt modelId="{423E7935-F6F8-469A-A527-22BC276167FB}" type="parTrans" cxnId="{CE0B89D6-6D9D-43BE-934A-1EF90F44BC00}">
      <dgm:prSet/>
      <dgm:spPr/>
      <dgm:t>
        <a:bodyPr/>
        <a:lstStyle/>
        <a:p>
          <a:endParaRPr lang="en-US"/>
        </a:p>
      </dgm:t>
    </dgm:pt>
    <dgm:pt modelId="{698A7034-F462-4D7B-836C-E138760C9C03}" type="sibTrans" cxnId="{CE0B89D6-6D9D-43BE-934A-1EF90F44BC00}">
      <dgm:prSet/>
      <dgm:spPr/>
      <dgm:t>
        <a:bodyPr/>
        <a:lstStyle/>
        <a:p>
          <a:endParaRPr lang="en-US"/>
        </a:p>
      </dgm:t>
    </dgm:pt>
    <dgm:pt modelId="{0C6C1D09-A73E-4B53-9B8F-0D85375525C1}">
      <dgm:prSet phldrT="[Text]"/>
      <dgm:spPr/>
      <dgm:t>
        <a:bodyPr/>
        <a:lstStyle/>
        <a:p>
          <a:r>
            <a:rPr lang="en-US" b="0" dirty="0" smtClean="0"/>
            <a:t>Regional ISPs provide Internet access to a specific geographical area</a:t>
          </a:r>
          <a:endParaRPr lang="en-US" b="0" dirty="0"/>
        </a:p>
      </dgm:t>
    </dgm:pt>
    <dgm:pt modelId="{9F93F08F-6D37-456F-A782-25404FAC503D}" type="parTrans" cxnId="{40C7A75B-C86B-4359-9DAB-478BEF7376F1}">
      <dgm:prSet/>
      <dgm:spPr/>
      <dgm:t>
        <a:bodyPr/>
        <a:lstStyle/>
        <a:p>
          <a:endParaRPr lang="en-US"/>
        </a:p>
      </dgm:t>
    </dgm:pt>
    <dgm:pt modelId="{4E68D2D7-B122-4A27-86B9-F438ED818160}" type="sibTrans" cxnId="{40C7A75B-C86B-4359-9DAB-478BEF7376F1}">
      <dgm:prSet/>
      <dgm:spPr/>
      <dgm:t>
        <a:bodyPr/>
        <a:lstStyle/>
        <a:p>
          <a:endParaRPr lang="en-US"/>
        </a:p>
      </dgm:t>
    </dgm:pt>
    <dgm:pt modelId="{74407EC6-EC64-40F8-B685-BC322A185E78}">
      <dgm:prSet phldrT="[Text]"/>
      <dgm:spPr/>
      <dgm:t>
        <a:bodyPr/>
        <a:lstStyle/>
        <a:p>
          <a:r>
            <a:rPr lang="en-US" b="0" dirty="0" smtClean="0"/>
            <a:t>National ISPs provide Internet access in cities and towns nationwide</a:t>
          </a:r>
          <a:endParaRPr lang="en-US" b="0" dirty="0"/>
        </a:p>
      </dgm:t>
    </dgm:pt>
    <dgm:pt modelId="{78873E31-D12D-4F0C-9918-CB7F20D054A4}" type="parTrans" cxnId="{A20729FB-EC00-4172-A39F-11137788BB86}">
      <dgm:prSet/>
      <dgm:spPr/>
      <dgm:t>
        <a:bodyPr/>
        <a:lstStyle/>
        <a:p>
          <a:endParaRPr lang="en-US"/>
        </a:p>
      </dgm:t>
    </dgm:pt>
    <dgm:pt modelId="{8BF28A09-6DBE-48BE-8C31-21328F1E10FE}" type="sibTrans" cxnId="{A20729FB-EC00-4172-A39F-11137788BB86}">
      <dgm:prSet/>
      <dgm:spPr/>
      <dgm:t>
        <a:bodyPr/>
        <a:lstStyle/>
        <a:p>
          <a:endParaRPr lang="en-US"/>
        </a:p>
      </dgm:t>
    </dgm:pt>
    <dgm:pt modelId="{880AA8DB-F6EE-45AC-B5CD-0602A8DFA783}">
      <dgm:prSet phldrT="[Text]"/>
      <dgm:spPr/>
      <dgm:t>
        <a:bodyPr/>
        <a:lstStyle/>
        <a:p>
          <a:r>
            <a:rPr lang="en-US" b="0" dirty="0" smtClean="0"/>
            <a:t>Has many members-only features</a:t>
          </a:r>
          <a:endParaRPr lang="en-US" b="0" dirty="0"/>
        </a:p>
      </dgm:t>
    </dgm:pt>
    <dgm:pt modelId="{33C8E311-1563-4505-852D-66D174C8FDA7}" type="parTrans" cxnId="{261886AA-5FF0-461D-B236-3519987B9397}">
      <dgm:prSet/>
      <dgm:spPr/>
      <dgm:t>
        <a:bodyPr/>
        <a:lstStyle/>
        <a:p>
          <a:endParaRPr lang="en-US"/>
        </a:p>
      </dgm:t>
    </dgm:pt>
    <dgm:pt modelId="{CF3AAA2E-3874-45E4-B469-0E5D83E17F6E}" type="sibTrans" cxnId="{261886AA-5FF0-461D-B236-3519987B9397}">
      <dgm:prSet/>
      <dgm:spPr/>
      <dgm:t>
        <a:bodyPr/>
        <a:lstStyle/>
        <a:p>
          <a:endParaRPr lang="en-US"/>
        </a:p>
      </dgm:t>
    </dgm:pt>
    <dgm:pt modelId="{6E1510E6-B825-4CD8-BAB0-560AF81EBC86}">
      <dgm:prSet phldrT="[Text]"/>
      <dgm:spPr/>
      <dgm:t>
        <a:bodyPr/>
        <a:lstStyle/>
        <a:p>
          <a:r>
            <a:rPr lang="en-US" b="0" dirty="0" smtClean="0"/>
            <a:t>Popular OSPs include AOL (America Online) and MSN (Microsoft Network)</a:t>
          </a:r>
          <a:endParaRPr lang="en-US" b="0" dirty="0"/>
        </a:p>
      </dgm:t>
    </dgm:pt>
    <dgm:pt modelId="{7D5FE205-8D0B-4D85-ADBB-CC7E751EC566}" type="parTrans" cxnId="{DDB2D8EC-69EB-4A8E-A8C2-2280B8B32EC8}">
      <dgm:prSet/>
      <dgm:spPr/>
      <dgm:t>
        <a:bodyPr/>
        <a:lstStyle/>
        <a:p>
          <a:endParaRPr lang="en-US"/>
        </a:p>
      </dgm:t>
    </dgm:pt>
    <dgm:pt modelId="{72324B23-603F-4431-945E-B170259F8572}" type="sibTrans" cxnId="{DDB2D8EC-69EB-4A8E-A8C2-2280B8B32EC8}">
      <dgm:prSet/>
      <dgm:spPr/>
      <dgm:t>
        <a:bodyPr/>
        <a:lstStyle/>
        <a:p>
          <a:endParaRPr lang="en-US"/>
        </a:p>
      </dgm:t>
    </dgm:pt>
    <dgm:pt modelId="{3358FB96-6016-4EFF-9339-3B6B77CAEC37}">
      <dgm:prSet phldrT="[Text]"/>
      <dgm:spPr/>
      <dgm:t>
        <a:bodyPr/>
        <a:lstStyle/>
        <a:p>
          <a:r>
            <a:rPr lang="en-US" b="0" dirty="0" smtClean="0"/>
            <a:t>Provides wireless Internet access to computers and mobile devices</a:t>
          </a:r>
          <a:endParaRPr lang="en-US" b="0" dirty="0"/>
        </a:p>
      </dgm:t>
    </dgm:pt>
    <dgm:pt modelId="{99847964-D670-4774-B46A-6CF5498834BB}" type="parTrans" cxnId="{85427BE8-3D76-4419-ADD0-1B1D2B6B1C56}">
      <dgm:prSet/>
      <dgm:spPr/>
      <dgm:t>
        <a:bodyPr/>
        <a:lstStyle/>
        <a:p>
          <a:endParaRPr lang="en-US"/>
        </a:p>
      </dgm:t>
    </dgm:pt>
    <dgm:pt modelId="{67F1793D-25F8-4D1B-B618-83E40E623845}" type="sibTrans" cxnId="{85427BE8-3D76-4419-ADD0-1B1D2B6B1C56}">
      <dgm:prSet/>
      <dgm:spPr/>
      <dgm:t>
        <a:bodyPr/>
        <a:lstStyle/>
        <a:p>
          <a:endParaRPr lang="en-US"/>
        </a:p>
      </dgm:t>
    </dgm:pt>
    <dgm:pt modelId="{3ED663DE-8F90-4482-A9F6-5DA5AEC7AF3D}">
      <dgm:prSet phldrT="[Text]"/>
      <dgm:spPr/>
      <dgm:t>
        <a:bodyPr/>
        <a:lstStyle/>
        <a:p>
          <a:r>
            <a:rPr lang="en-US" b="0" dirty="0" smtClean="0"/>
            <a:t>May require a wireless modem</a:t>
          </a:r>
          <a:endParaRPr lang="en-US" b="0" dirty="0"/>
        </a:p>
      </dgm:t>
    </dgm:pt>
    <dgm:pt modelId="{9C96B2EE-048E-4BFB-BB3E-25829B15EB4B}" type="parTrans" cxnId="{070459FF-2C8C-43F4-A041-E6FD74BA6CFE}">
      <dgm:prSet/>
      <dgm:spPr/>
      <dgm:t>
        <a:bodyPr/>
        <a:lstStyle/>
        <a:p>
          <a:endParaRPr lang="en-US"/>
        </a:p>
      </dgm:t>
    </dgm:pt>
    <dgm:pt modelId="{CF58AEE9-85CF-4292-9A09-258CAFCC792C}" type="sibTrans" cxnId="{070459FF-2C8C-43F4-A041-E6FD74BA6CFE}">
      <dgm:prSet/>
      <dgm:spPr/>
      <dgm:t>
        <a:bodyPr/>
        <a:lstStyle/>
        <a:p>
          <a:endParaRPr lang="en-US"/>
        </a:p>
      </dgm:t>
    </dgm:pt>
    <dgm:pt modelId="{55020A98-8776-4AF2-BFEE-F89F35C88D85}" type="pres">
      <dgm:prSet presAssocID="{4067630D-F557-4C9C-9CB6-AEF529B848D9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75FC3CA-D8D1-4F49-9717-48C2B534B177}" type="pres">
      <dgm:prSet presAssocID="{F22011DF-0CBB-411E-B617-D6305DE6963C}" presName="compNode" presStyleCnt="0"/>
      <dgm:spPr/>
    </dgm:pt>
    <dgm:pt modelId="{6E256739-41B1-4D53-87C7-E515049B9AF2}" type="pres">
      <dgm:prSet presAssocID="{F22011DF-0CBB-411E-B617-D6305DE6963C}" presName="aNode" presStyleLbl="bgShp" presStyleIdx="0" presStyleCnt="3"/>
      <dgm:spPr/>
      <dgm:t>
        <a:bodyPr/>
        <a:lstStyle/>
        <a:p>
          <a:endParaRPr lang="en-US"/>
        </a:p>
      </dgm:t>
    </dgm:pt>
    <dgm:pt modelId="{6C195F56-E249-44F6-8329-9F50F4EA884A}" type="pres">
      <dgm:prSet presAssocID="{F22011DF-0CBB-411E-B617-D6305DE6963C}" presName="textNode" presStyleLbl="bgShp" presStyleIdx="0" presStyleCnt="3"/>
      <dgm:spPr/>
      <dgm:t>
        <a:bodyPr/>
        <a:lstStyle/>
        <a:p>
          <a:endParaRPr lang="en-US"/>
        </a:p>
      </dgm:t>
    </dgm:pt>
    <dgm:pt modelId="{6308D566-9389-492D-8CEC-C97ECDD01818}" type="pres">
      <dgm:prSet presAssocID="{F22011DF-0CBB-411E-B617-D6305DE6963C}" presName="compChildNode" presStyleCnt="0"/>
      <dgm:spPr/>
    </dgm:pt>
    <dgm:pt modelId="{2BBA7DDD-557A-4E6B-ABB0-2C9B25EA93F2}" type="pres">
      <dgm:prSet presAssocID="{F22011DF-0CBB-411E-B617-D6305DE6963C}" presName="theInnerList" presStyleCnt="0"/>
      <dgm:spPr/>
    </dgm:pt>
    <dgm:pt modelId="{3DCBB954-5558-42C8-BB79-F1DF5F8EF315}" type="pres">
      <dgm:prSet presAssocID="{0C6C1D09-A73E-4B53-9B8F-0D85375525C1}" presName="child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FF3004-DBB0-4CFC-BB21-5FB3B497CEE9}" type="pres">
      <dgm:prSet presAssocID="{0C6C1D09-A73E-4B53-9B8F-0D85375525C1}" presName="aSpace2" presStyleCnt="0"/>
      <dgm:spPr/>
    </dgm:pt>
    <dgm:pt modelId="{688407B3-870A-413E-AEB0-7952DEA915CA}" type="pres">
      <dgm:prSet presAssocID="{74407EC6-EC64-40F8-B685-BC322A185E78}" presName="child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24FD19-39B4-4926-AFC4-6FC1ABE71FBB}" type="pres">
      <dgm:prSet presAssocID="{F22011DF-0CBB-411E-B617-D6305DE6963C}" presName="aSpace" presStyleCnt="0"/>
      <dgm:spPr/>
    </dgm:pt>
    <dgm:pt modelId="{36561708-202A-4189-B282-6BB91EFFCEC3}" type="pres">
      <dgm:prSet presAssocID="{429AEDDC-7DED-44F6-8D80-38B30B30B133}" presName="compNode" presStyleCnt="0"/>
      <dgm:spPr/>
    </dgm:pt>
    <dgm:pt modelId="{A0AC26D1-6C67-41AE-920F-093138F7D11B}" type="pres">
      <dgm:prSet presAssocID="{429AEDDC-7DED-44F6-8D80-38B30B30B133}" presName="aNode" presStyleLbl="bgShp" presStyleIdx="1" presStyleCnt="3"/>
      <dgm:spPr/>
      <dgm:t>
        <a:bodyPr/>
        <a:lstStyle/>
        <a:p>
          <a:endParaRPr lang="en-US"/>
        </a:p>
      </dgm:t>
    </dgm:pt>
    <dgm:pt modelId="{3ED4444F-0DC2-4298-A4AB-9D8E22BE6F5B}" type="pres">
      <dgm:prSet presAssocID="{429AEDDC-7DED-44F6-8D80-38B30B30B133}" presName="textNode" presStyleLbl="bgShp" presStyleIdx="1" presStyleCnt="3"/>
      <dgm:spPr/>
      <dgm:t>
        <a:bodyPr/>
        <a:lstStyle/>
        <a:p>
          <a:endParaRPr lang="en-US"/>
        </a:p>
      </dgm:t>
    </dgm:pt>
    <dgm:pt modelId="{13BAF511-5075-40D6-8D9E-C3B73BB3C490}" type="pres">
      <dgm:prSet presAssocID="{429AEDDC-7DED-44F6-8D80-38B30B30B133}" presName="compChildNode" presStyleCnt="0"/>
      <dgm:spPr/>
    </dgm:pt>
    <dgm:pt modelId="{5905ACAE-10B2-4C03-9D42-15A167F7414F}" type="pres">
      <dgm:prSet presAssocID="{429AEDDC-7DED-44F6-8D80-38B30B30B133}" presName="theInnerList" presStyleCnt="0"/>
      <dgm:spPr/>
    </dgm:pt>
    <dgm:pt modelId="{3BBE8AF3-FE71-4A42-AF10-ACED48EB2595}" type="pres">
      <dgm:prSet presAssocID="{880AA8DB-F6EE-45AC-B5CD-0602A8DFA783}" presName="child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ADC970-C55F-4431-BE1A-D0059722DC6D}" type="pres">
      <dgm:prSet presAssocID="{880AA8DB-F6EE-45AC-B5CD-0602A8DFA783}" presName="aSpace2" presStyleCnt="0"/>
      <dgm:spPr/>
    </dgm:pt>
    <dgm:pt modelId="{A2C4E411-7538-44F0-8A6A-657C6E88AE0F}" type="pres">
      <dgm:prSet presAssocID="{6E1510E6-B825-4CD8-BAB0-560AF81EBC86}" presName="child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E5163F-D614-4CB8-841B-B40FEBD5EB35}" type="pres">
      <dgm:prSet presAssocID="{429AEDDC-7DED-44F6-8D80-38B30B30B133}" presName="aSpace" presStyleCnt="0"/>
      <dgm:spPr/>
    </dgm:pt>
    <dgm:pt modelId="{F7FE1343-32DB-4A2E-98CF-F63F0E71A7E4}" type="pres">
      <dgm:prSet presAssocID="{814B16FD-5588-4CBE-B476-DD6B4BC65978}" presName="compNode" presStyleCnt="0"/>
      <dgm:spPr/>
    </dgm:pt>
    <dgm:pt modelId="{2D1BCE61-60E2-44F1-9FFE-3518CD3D549F}" type="pres">
      <dgm:prSet presAssocID="{814B16FD-5588-4CBE-B476-DD6B4BC65978}" presName="aNode" presStyleLbl="bgShp" presStyleIdx="2" presStyleCnt="3"/>
      <dgm:spPr/>
      <dgm:t>
        <a:bodyPr/>
        <a:lstStyle/>
        <a:p>
          <a:endParaRPr lang="en-US"/>
        </a:p>
      </dgm:t>
    </dgm:pt>
    <dgm:pt modelId="{5031C1EA-D33E-4AF4-B9D0-0B72ED5F8F5C}" type="pres">
      <dgm:prSet presAssocID="{814B16FD-5588-4CBE-B476-DD6B4BC65978}" presName="textNode" presStyleLbl="bgShp" presStyleIdx="2" presStyleCnt="3"/>
      <dgm:spPr/>
      <dgm:t>
        <a:bodyPr/>
        <a:lstStyle/>
        <a:p>
          <a:endParaRPr lang="en-US"/>
        </a:p>
      </dgm:t>
    </dgm:pt>
    <dgm:pt modelId="{FAF4C9E7-6987-437B-BBFA-E6903E27A17B}" type="pres">
      <dgm:prSet presAssocID="{814B16FD-5588-4CBE-B476-DD6B4BC65978}" presName="compChildNode" presStyleCnt="0"/>
      <dgm:spPr/>
    </dgm:pt>
    <dgm:pt modelId="{0EA87A62-405A-43D4-9020-F4BF2CAE4250}" type="pres">
      <dgm:prSet presAssocID="{814B16FD-5588-4CBE-B476-DD6B4BC65978}" presName="theInnerList" presStyleCnt="0"/>
      <dgm:spPr/>
    </dgm:pt>
    <dgm:pt modelId="{D6FEC755-65FB-41D5-BF4D-EC210202EC92}" type="pres">
      <dgm:prSet presAssocID="{3358FB96-6016-4EFF-9339-3B6B77CAEC37}" presName="child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0C4993-876A-4200-A9CE-C20EF4813A45}" type="pres">
      <dgm:prSet presAssocID="{3358FB96-6016-4EFF-9339-3B6B77CAEC37}" presName="aSpace2" presStyleCnt="0"/>
      <dgm:spPr/>
    </dgm:pt>
    <dgm:pt modelId="{990BB9EF-BAB9-4293-9457-C44C9646CDDD}" type="pres">
      <dgm:prSet presAssocID="{3ED663DE-8F90-4482-A9F6-5DA5AEC7AF3D}" presName="child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20729FB-EC00-4172-A39F-11137788BB86}" srcId="{F22011DF-0CBB-411E-B617-D6305DE6963C}" destId="{74407EC6-EC64-40F8-B685-BC322A185E78}" srcOrd="1" destOrd="0" parTransId="{78873E31-D12D-4F0C-9918-CB7F20D054A4}" sibTransId="{8BF28A09-6DBE-48BE-8C31-21328F1E10FE}"/>
    <dgm:cxn modelId="{40C7A75B-C86B-4359-9DAB-478BEF7376F1}" srcId="{F22011DF-0CBB-411E-B617-D6305DE6963C}" destId="{0C6C1D09-A73E-4B53-9B8F-0D85375525C1}" srcOrd="0" destOrd="0" parTransId="{9F93F08F-6D37-456F-A782-25404FAC503D}" sibTransId="{4E68D2D7-B122-4A27-86B9-F438ED818160}"/>
    <dgm:cxn modelId="{95BDF73C-12E5-4A5B-BD94-76640B9CDB39}" type="presOf" srcId="{814B16FD-5588-4CBE-B476-DD6B4BC65978}" destId="{5031C1EA-D33E-4AF4-B9D0-0B72ED5F8F5C}" srcOrd="1" destOrd="0" presId="urn:microsoft.com/office/officeart/2005/8/layout/lProcess2"/>
    <dgm:cxn modelId="{80C0ED43-7BA4-4129-9A44-9607AE3FF75F}" type="presOf" srcId="{814B16FD-5588-4CBE-B476-DD6B4BC65978}" destId="{2D1BCE61-60E2-44F1-9FFE-3518CD3D549F}" srcOrd="0" destOrd="0" presId="urn:microsoft.com/office/officeart/2005/8/layout/lProcess2"/>
    <dgm:cxn modelId="{85427BE8-3D76-4419-ADD0-1B1D2B6B1C56}" srcId="{814B16FD-5588-4CBE-B476-DD6B4BC65978}" destId="{3358FB96-6016-4EFF-9339-3B6B77CAEC37}" srcOrd="0" destOrd="0" parTransId="{99847964-D670-4774-B46A-6CF5498834BB}" sibTransId="{67F1793D-25F8-4D1B-B618-83E40E623845}"/>
    <dgm:cxn modelId="{DDB2D8EC-69EB-4A8E-A8C2-2280B8B32EC8}" srcId="{429AEDDC-7DED-44F6-8D80-38B30B30B133}" destId="{6E1510E6-B825-4CD8-BAB0-560AF81EBC86}" srcOrd="1" destOrd="0" parTransId="{7D5FE205-8D0B-4D85-ADBB-CC7E751EC566}" sibTransId="{72324B23-603F-4431-945E-B170259F8572}"/>
    <dgm:cxn modelId="{3C2C8CFF-C76D-4B53-ACE3-2ED4522A7991}" type="presOf" srcId="{0C6C1D09-A73E-4B53-9B8F-0D85375525C1}" destId="{3DCBB954-5558-42C8-BB79-F1DF5F8EF315}" srcOrd="0" destOrd="0" presId="urn:microsoft.com/office/officeart/2005/8/layout/lProcess2"/>
    <dgm:cxn modelId="{6CBDBFF1-4C6B-41BF-99CA-1C319DA2F108}" srcId="{4067630D-F557-4C9C-9CB6-AEF529B848D9}" destId="{429AEDDC-7DED-44F6-8D80-38B30B30B133}" srcOrd="1" destOrd="0" parTransId="{8CDA3ABC-A000-4FBE-B619-1B2123830CAE}" sibTransId="{B16C41B3-443B-44A6-BFC8-1123B41AAC78}"/>
    <dgm:cxn modelId="{B2C43E4E-1E5D-4F81-83A2-E5CD19634FAB}" type="presOf" srcId="{F22011DF-0CBB-411E-B617-D6305DE6963C}" destId="{6C195F56-E249-44F6-8329-9F50F4EA884A}" srcOrd="1" destOrd="0" presId="urn:microsoft.com/office/officeart/2005/8/layout/lProcess2"/>
    <dgm:cxn modelId="{32995261-D83C-4F5F-9A28-700DC02EF82A}" type="presOf" srcId="{6E1510E6-B825-4CD8-BAB0-560AF81EBC86}" destId="{A2C4E411-7538-44F0-8A6A-657C6E88AE0F}" srcOrd="0" destOrd="0" presId="urn:microsoft.com/office/officeart/2005/8/layout/lProcess2"/>
    <dgm:cxn modelId="{3D20E7E8-ADB1-439E-830E-2B293E29D9EA}" type="presOf" srcId="{3358FB96-6016-4EFF-9339-3B6B77CAEC37}" destId="{D6FEC755-65FB-41D5-BF4D-EC210202EC92}" srcOrd="0" destOrd="0" presId="urn:microsoft.com/office/officeart/2005/8/layout/lProcess2"/>
    <dgm:cxn modelId="{4E57C14E-1007-473E-8000-4D98B12803AE}" type="presOf" srcId="{3ED663DE-8F90-4482-A9F6-5DA5AEC7AF3D}" destId="{990BB9EF-BAB9-4293-9457-C44C9646CDDD}" srcOrd="0" destOrd="0" presId="urn:microsoft.com/office/officeart/2005/8/layout/lProcess2"/>
    <dgm:cxn modelId="{070459FF-2C8C-43F4-A041-E6FD74BA6CFE}" srcId="{814B16FD-5588-4CBE-B476-DD6B4BC65978}" destId="{3ED663DE-8F90-4482-A9F6-5DA5AEC7AF3D}" srcOrd="1" destOrd="0" parTransId="{9C96B2EE-048E-4BFB-BB3E-25829B15EB4B}" sibTransId="{CF58AEE9-85CF-4292-9A09-258CAFCC792C}"/>
    <dgm:cxn modelId="{830B837B-1CB8-4FF3-8247-7EF87CE99B9F}" type="presOf" srcId="{F22011DF-0CBB-411E-B617-D6305DE6963C}" destId="{6E256739-41B1-4D53-87C7-E515049B9AF2}" srcOrd="0" destOrd="0" presId="urn:microsoft.com/office/officeart/2005/8/layout/lProcess2"/>
    <dgm:cxn modelId="{32A23C6C-605F-46BD-A059-2F04ADF09F82}" type="presOf" srcId="{429AEDDC-7DED-44F6-8D80-38B30B30B133}" destId="{3ED4444F-0DC2-4298-A4AB-9D8E22BE6F5B}" srcOrd="1" destOrd="0" presId="urn:microsoft.com/office/officeart/2005/8/layout/lProcess2"/>
    <dgm:cxn modelId="{261886AA-5FF0-461D-B236-3519987B9397}" srcId="{429AEDDC-7DED-44F6-8D80-38B30B30B133}" destId="{880AA8DB-F6EE-45AC-B5CD-0602A8DFA783}" srcOrd="0" destOrd="0" parTransId="{33C8E311-1563-4505-852D-66D174C8FDA7}" sibTransId="{CF3AAA2E-3874-45E4-B469-0E5D83E17F6E}"/>
    <dgm:cxn modelId="{CE0B89D6-6D9D-43BE-934A-1EF90F44BC00}" srcId="{4067630D-F557-4C9C-9CB6-AEF529B848D9}" destId="{814B16FD-5588-4CBE-B476-DD6B4BC65978}" srcOrd="2" destOrd="0" parTransId="{423E7935-F6F8-469A-A527-22BC276167FB}" sibTransId="{698A7034-F462-4D7B-836C-E138760C9C03}"/>
    <dgm:cxn modelId="{051AC2DF-B129-4E22-8069-E32E2567862A}" type="presOf" srcId="{429AEDDC-7DED-44F6-8D80-38B30B30B133}" destId="{A0AC26D1-6C67-41AE-920F-093138F7D11B}" srcOrd="0" destOrd="0" presId="urn:microsoft.com/office/officeart/2005/8/layout/lProcess2"/>
    <dgm:cxn modelId="{82A05D71-11E0-496A-92D8-39A56586680C}" type="presOf" srcId="{880AA8DB-F6EE-45AC-B5CD-0602A8DFA783}" destId="{3BBE8AF3-FE71-4A42-AF10-ACED48EB2595}" srcOrd="0" destOrd="0" presId="urn:microsoft.com/office/officeart/2005/8/layout/lProcess2"/>
    <dgm:cxn modelId="{EBC6BC32-37D7-40C7-8888-AB282CBA9EFA}" type="presOf" srcId="{4067630D-F557-4C9C-9CB6-AEF529B848D9}" destId="{55020A98-8776-4AF2-BFEE-F89F35C88D85}" srcOrd="0" destOrd="0" presId="urn:microsoft.com/office/officeart/2005/8/layout/lProcess2"/>
    <dgm:cxn modelId="{D5B4ECEF-30DC-40B7-BE0D-0D5496963203}" srcId="{4067630D-F557-4C9C-9CB6-AEF529B848D9}" destId="{F22011DF-0CBB-411E-B617-D6305DE6963C}" srcOrd="0" destOrd="0" parTransId="{DC09494B-EA87-442D-BD5D-6115DB0CE4BC}" sibTransId="{E56C8D3A-EE4E-4768-A99A-5DBC9DA4B9D8}"/>
    <dgm:cxn modelId="{79949FFD-78DB-4393-8689-7DC986F4888E}" type="presOf" srcId="{74407EC6-EC64-40F8-B685-BC322A185E78}" destId="{688407B3-870A-413E-AEB0-7952DEA915CA}" srcOrd="0" destOrd="0" presId="urn:microsoft.com/office/officeart/2005/8/layout/lProcess2"/>
    <dgm:cxn modelId="{FCA11395-FB00-4E0D-B0B2-6E53429A03B4}" type="presParOf" srcId="{55020A98-8776-4AF2-BFEE-F89F35C88D85}" destId="{575FC3CA-D8D1-4F49-9717-48C2B534B177}" srcOrd="0" destOrd="0" presId="urn:microsoft.com/office/officeart/2005/8/layout/lProcess2"/>
    <dgm:cxn modelId="{C7C68D11-E4D1-40A4-87DD-1FE5AF0A28D6}" type="presParOf" srcId="{575FC3CA-D8D1-4F49-9717-48C2B534B177}" destId="{6E256739-41B1-4D53-87C7-E515049B9AF2}" srcOrd="0" destOrd="0" presId="urn:microsoft.com/office/officeart/2005/8/layout/lProcess2"/>
    <dgm:cxn modelId="{63C18D69-492A-4447-90F8-B9D8B074F73A}" type="presParOf" srcId="{575FC3CA-D8D1-4F49-9717-48C2B534B177}" destId="{6C195F56-E249-44F6-8329-9F50F4EA884A}" srcOrd="1" destOrd="0" presId="urn:microsoft.com/office/officeart/2005/8/layout/lProcess2"/>
    <dgm:cxn modelId="{AEB654C7-1263-4994-8059-F8B5C025D3D0}" type="presParOf" srcId="{575FC3CA-D8D1-4F49-9717-48C2B534B177}" destId="{6308D566-9389-492D-8CEC-C97ECDD01818}" srcOrd="2" destOrd="0" presId="urn:microsoft.com/office/officeart/2005/8/layout/lProcess2"/>
    <dgm:cxn modelId="{E0BE875C-1FC6-4082-B40F-BDF9D8688628}" type="presParOf" srcId="{6308D566-9389-492D-8CEC-C97ECDD01818}" destId="{2BBA7DDD-557A-4E6B-ABB0-2C9B25EA93F2}" srcOrd="0" destOrd="0" presId="urn:microsoft.com/office/officeart/2005/8/layout/lProcess2"/>
    <dgm:cxn modelId="{714CE1EE-7BD9-4A41-8ECD-52F2F48C5CE9}" type="presParOf" srcId="{2BBA7DDD-557A-4E6B-ABB0-2C9B25EA93F2}" destId="{3DCBB954-5558-42C8-BB79-F1DF5F8EF315}" srcOrd="0" destOrd="0" presId="urn:microsoft.com/office/officeart/2005/8/layout/lProcess2"/>
    <dgm:cxn modelId="{F6C69CE6-A203-4E1D-A693-B5FF53C65B3E}" type="presParOf" srcId="{2BBA7DDD-557A-4E6B-ABB0-2C9B25EA93F2}" destId="{02FF3004-DBB0-4CFC-BB21-5FB3B497CEE9}" srcOrd="1" destOrd="0" presId="urn:microsoft.com/office/officeart/2005/8/layout/lProcess2"/>
    <dgm:cxn modelId="{3968BA4B-9613-4856-A185-D17324666962}" type="presParOf" srcId="{2BBA7DDD-557A-4E6B-ABB0-2C9B25EA93F2}" destId="{688407B3-870A-413E-AEB0-7952DEA915CA}" srcOrd="2" destOrd="0" presId="urn:microsoft.com/office/officeart/2005/8/layout/lProcess2"/>
    <dgm:cxn modelId="{EF44C837-AE6F-4098-9E08-E27F26016A9F}" type="presParOf" srcId="{55020A98-8776-4AF2-BFEE-F89F35C88D85}" destId="{2424FD19-39B4-4926-AFC4-6FC1ABE71FBB}" srcOrd="1" destOrd="0" presId="urn:microsoft.com/office/officeart/2005/8/layout/lProcess2"/>
    <dgm:cxn modelId="{6BB46852-021F-48B6-A875-20C0D2AFA4AD}" type="presParOf" srcId="{55020A98-8776-4AF2-BFEE-F89F35C88D85}" destId="{36561708-202A-4189-B282-6BB91EFFCEC3}" srcOrd="2" destOrd="0" presId="urn:microsoft.com/office/officeart/2005/8/layout/lProcess2"/>
    <dgm:cxn modelId="{ECBAC4AD-D1CB-49AE-A74F-05D06F33970F}" type="presParOf" srcId="{36561708-202A-4189-B282-6BB91EFFCEC3}" destId="{A0AC26D1-6C67-41AE-920F-093138F7D11B}" srcOrd="0" destOrd="0" presId="urn:microsoft.com/office/officeart/2005/8/layout/lProcess2"/>
    <dgm:cxn modelId="{4F5A7287-2965-474E-9C2F-1805B9B4818B}" type="presParOf" srcId="{36561708-202A-4189-B282-6BB91EFFCEC3}" destId="{3ED4444F-0DC2-4298-A4AB-9D8E22BE6F5B}" srcOrd="1" destOrd="0" presId="urn:microsoft.com/office/officeart/2005/8/layout/lProcess2"/>
    <dgm:cxn modelId="{A1017CDE-F833-4942-A822-9A4FCC694B9C}" type="presParOf" srcId="{36561708-202A-4189-B282-6BB91EFFCEC3}" destId="{13BAF511-5075-40D6-8D9E-C3B73BB3C490}" srcOrd="2" destOrd="0" presId="urn:microsoft.com/office/officeart/2005/8/layout/lProcess2"/>
    <dgm:cxn modelId="{0AE02460-ED45-48F8-B8B9-6B387FB96DF1}" type="presParOf" srcId="{13BAF511-5075-40D6-8D9E-C3B73BB3C490}" destId="{5905ACAE-10B2-4C03-9D42-15A167F7414F}" srcOrd="0" destOrd="0" presId="urn:microsoft.com/office/officeart/2005/8/layout/lProcess2"/>
    <dgm:cxn modelId="{F4A85506-460C-4A8E-831F-BB8B6C00336A}" type="presParOf" srcId="{5905ACAE-10B2-4C03-9D42-15A167F7414F}" destId="{3BBE8AF3-FE71-4A42-AF10-ACED48EB2595}" srcOrd="0" destOrd="0" presId="urn:microsoft.com/office/officeart/2005/8/layout/lProcess2"/>
    <dgm:cxn modelId="{82E40877-168A-4941-84FD-057C60359362}" type="presParOf" srcId="{5905ACAE-10B2-4C03-9D42-15A167F7414F}" destId="{BEADC970-C55F-4431-BE1A-D0059722DC6D}" srcOrd="1" destOrd="0" presId="urn:microsoft.com/office/officeart/2005/8/layout/lProcess2"/>
    <dgm:cxn modelId="{78FF4346-D3E5-4077-88C4-9AAAA23C881E}" type="presParOf" srcId="{5905ACAE-10B2-4C03-9D42-15A167F7414F}" destId="{A2C4E411-7538-44F0-8A6A-657C6E88AE0F}" srcOrd="2" destOrd="0" presId="urn:microsoft.com/office/officeart/2005/8/layout/lProcess2"/>
    <dgm:cxn modelId="{B098A081-2402-4934-B057-C6F7AC4BBF44}" type="presParOf" srcId="{55020A98-8776-4AF2-BFEE-F89F35C88D85}" destId="{BDE5163F-D614-4CB8-841B-B40FEBD5EB35}" srcOrd="3" destOrd="0" presId="urn:microsoft.com/office/officeart/2005/8/layout/lProcess2"/>
    <dgm:cxn modelId="{605934A4-C4E0-472C-A452-571627DA76D4}" type="presParOf" srcId="{55020A98-8776-4AF2-BFEE-F89F35C88D85}" destId="{F7FE1343-32DB-4A2E-98CF-F63F0E71A7E4}" srcOrd="4" destOrd="0" presId="urn:microsoft.com/office/officeart/2005/8/layout/lProcess2"/>
    <dgm:cxn modelId="{0FDC4DA9-A68E-4E0C-8728-AF11E9812E1D}" type="presParOf" srcId="{F7FE1343-32DB-4A2E-98CF-F63F0E71A7E4}" destId="{2D1BCE61-60E2-44F1-9FFE-3518CD3D549F}" srcOrd="0" destOrd="0" presId="urn:microsoft.com/office/officeart/2005/8/layout/lProcess2"/>
    <dgm:cxn modelId="{976628E2-95DF-4C1C-BBC9-45921A656C71}" type="presParOf" srcId="{F7FE1343-32DB-4A2E-98CF-F63F0E71A7E4}" destId="{5031C1EA-D33E-4AF4-B9D0-0B72ED5F8F5C}" srcOrd="1" destOrd="0" presId="urn:microsoft.com/office/officeart/2005/8/layout/lProcess2"/>
    <dgm:cxn modelId="{3205D56F-BF7B-4779-9884-C9FA8B5CD03C}" type="presParOf" srcId="{F7FE1343-32DB-4A2E-98CF-F63F0E71A7E4}" destId="{FAF4C9E7-6987-437B-BBFA-E6903E27A17B}" srcOrd="2" destOrd="0" presId="urn:microsoft.com/office/officeart/2005/8/layout/lProcess2"/>
    <dgm:cxn modelId="{0204D2E2-36EB-4C8D-B679-E41578447F10}" type="presParOf" srcId="{FAF4C9E7-6987-437B-BBFA-E6903E27A17B}" destId="{0EA87A62-405A-43D4-9020-F4BF2CAE4250}" srcOrd="0" destOrd="0" presId="urn:microsoft.com/office/officeart/2005/8/layout/lProcess2"/>
    <dgm:cxn modelId="{E268C5EC-24F5-4998-9B8E-16363DD67151}" type="presParOf" srcId="{0EA87A62-405A-43D4-9020-F4BF2CAE4250}" destId="{D6FEC755-65FB-41D5-BF4D-EC210202EC92}" srcOrd="0" destOrd="0" presId="urn:microsoft.com/office/officeart/2005/8/layout/lProcess2"/>
    <dgm:cxn modelId="{E4BF2957-C56A-4EA8-BC5E-43211DB6D412}" type="presParOf" srcId="{0EA87A62-405A-43D4-9020-F4BF2CAE4250}" destId="{550C4993-876A-4200-A9CE-C20EF4813A45}" srcOrd="1" destOrd="0" presId="urn:microsoft.com/office/officeart/2005/8/layout/lProcess2"/>
    <dgm:cxn modelId="{EDDE1037-0118-4671-BB26-6101DE5C682A}" type="presParOf" srcId="{0EA87A62-405A-43D4-9020-F4BF2CAE4250}" destId="{990BB9EF-BAB9-4293-9457-C44C9646CDDD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326510A-2930-40B2-AE55-F8B5D58997EB}" type="doc">
      <dgm:prSet loTypeId="urn:microsoft.com/office/officeart/2005/8/layout/hierarchy3" loCatId="list" qsTypeId="urn:microsoft.com/office/officeart/2005/8/quickstyle/simple3" qsCatId="simple" csTypeId="urn:microsoft.com/office/officeart/2005/8/colors/accent3_4" csCatId="accent3" phldr="1"/>
      <dgm:spPr/>
      <dgm:t>
        <a:bodyPr/>
        <a:lstStyle/>
        <a:p>
          <a:endParaRPr lang="en-US"/>
        </a:p>
      </dgm:t>
    </dgm:pt>
    <dgm:pt modelId="{747926F4-4BCD-43B4-AD74-19C43BE1FA6D}">
      <dgm:prSet phldrT="[Text]"/>
      <dgm:spPr/>
      <dgm:t>
        <a:bodyPr/>
        <a:lstStyle/>
        <a:p>
          <a:r>
            <a:rPr lang="en-US" b="1" dirty="0" smtClean="0">
              <a:solidFill>
                <a:srgbClr val="5E8B46"/>
              </a:solidFill>
            </a:rPr>
            <a:t>Search engine</a:t>
          </a:r>
          <a:endParaRPr lang="en-US" b="1" dirty="0">
            <a:solidFill>
              <a:srgbClr val="5E8B46"/>
            </a:solidFill>
          </a:endParaRPr>
        </a:p>
      </dgm:t>
    </dgm:pt>
    <dgm:pt modelId="{20657376-B795-4D0B-B034-3856F687DD50}" type="parTrans" cxnId="{2D8D2849-3A9C-46E1-B508-2286C77E73D3}">
      <dgm:prSet/>
      <dgm:spPr/>
      <dgm:t>
        <a:bodyPr/>
        <a:lstStyle/>
        <a:p>
          <a:endParaRPr lang="en-US"/>
        </a:p>
      </dgm:t>
    </dgm:pt>
    <dgm:pt modelId="{963DCFBF-3FAC-42A4-BA7C-A5D6215AF7AE}" type="sibTrans" cxnId="{2D8D2849-3A9C-46E1-B508-2286C77E73D3}">
      <dgm:prSet/>
      <dgm:spPr/>
      <dgm:t>
        <a:bodyPr/>
        <a:lstStyle/>
        <a:p>
          <a:endParaRPr lang="en-US"/>
        </a:p>
      </dgm:t>
    </dgm:pt>
    <dgm:pt modelId="{05DB73DF-F380-4FA3-8700-41A93C9A0654}">
      <dgm:prSet phldrT="[Text]"/>
      <dgm:spPr/>
      <dgm:t>
        <a:bodyPr/>
        <a:lstStyle/>
        <a:p>
          <a:r>
            <a:rPr lang="en-US" dirty="0" smtClean="0"/>
            <a:t>Finds information related to a specific topic</a:t>
          </a:r>
          <a:endParaRPr lang="en-US" dirty="0"/>
        </a:p>
      </dgm:t>
    </dgm:pt>
    <dgm:pt modelId="{139B1803-3063-48B9-AF3F-9D2C55E0971D}" type="parTrans" cxnId="{F2781CB3-413B-4078-80F2-EBCB61585FC7}">
      <dgm:prSet/>
      <dgm:spPr/>
      <dgm:t>
        <a:bodyPr/>
        <a:lstStyle/>
        <a:p>
          <a:endParaRPr lang="en-US"/>
        </a:p>
      </dgm:t>
    </dgm:pt>
    <dgm:pt modelId="{C2F754D0-8E4C-4467-9EC0-4F6EF5642530}" type="sibTrans" cxnId="{F2781CB3-413B-4078-80F2-EBCB61585FC7}">
      <dgm:prSet/>
      <dgm:spPr/>
      <dgm:t>
        <a:bodyPr/>
        <a:lstStyle/>
        <a:p>
          <a:endParaRPr lang="en-US"/>
        </a:p>
      </dgm:t>
    </dgm:pt>
    <dgm:pt modelId="{D6E65D05-0FD2-4B6D-BBC2-D5B32F719C8C}">
      <dgm:prSet phldrT="[Text]"/>
      <dgm:spPr/>
      <dgm:t>
        <a:bodyPr/>
        <a:lstStyle/>
        <a:p>
          <a:r>
            <a:rPr lang="en-US" b="1" dirty="0" smtClean="0">
              <a:solidFill>
                <a:srgbClr val="5E8B46"/>
              </a:solidFill>
            </a:rPr>
            <a:t>Subject directory</a:t>
          </a:r>
          <a:endParaRPr lang="en-US" b="1" dirty="0">
            <a:solidFill>
              <a:srgbClr val="5E8B46"/>
            </a:solidFill>
          </a:endParaRPr>
        </a:p>
      </dgm:t>
    </dgm:pt>
    <dgm:pt modelId="{B9A13E4D-E13F-4BF8-9BE7-C378FFD53AC1}" type="parTrans" cxnId="{25F9CC6E-40B2-49B7-BD31-97AE457D8AC1}">
      <dgm:prSet/>
      <dgm:spPr/>
      <dgm:t>
        <a:bodyPr/>
        <a:lstStyle/>
        <a:p>
          <a:endParaRPr lang="en-US"/>
        </a:p>
      </dgm:t>
    </dgm:pt>
    <dgm:pt modelId="{5C93FDA6-A74B-4CD5-8709-839E628B5AAA}" type="sibTrans" cxnId="{25F9CC6E-40B2-49B7-BD31-97AE457D8AC1}">
      <dgm:prSet/>
      <dgm:spPr/>
      <dgm:t>
        <a:bodyPr/>
        <a:lstStyle/>
        <a:p>
          <a:endParaRPr lang="en-US"/>
        </a:p>
      </dgm:t>
    </dgm:pt>
    <dgm:pt modelId="{D2B6EC58-CABD-461A-A4AB-296F5754A6EA}">
      <dgm:prSet phldrT="[Text]"/>
      <dgm:spPr/>
      <dgm:t>
        <a:bodyPr/>
        <a:lstStyle/>
        <a:p>
          <a:r>
            <a:rPr lang="en-US" dirty="0" smtClean="0"/>
            <a:t>Classifies Web pages in an organized set of categories</a:t>
          </a:r>
          <a:endParaRPr lang="en-US" dirty="0"/>
        </a:p>
      </dgm:t>
    </dgm:pt>
    <dgm:pt modelId="{29D28CF2-4F71-4857-85B8-C0B4506D71B0}" type="parTrans" cxnId="{9B2996C6-1E3F-443F-85B1-196CB04A55DD}">
      <dgm:prSet/>
      <dgm:spPr/>
      <dgm:t>
        <a:bodyPr/>
        <a:lstStyle/>
        <a:p>
          <a:endParaRPr lang="en-US"/>
        </a:p>
      </dgm:t>
    </dgm:pt>
    <dgm:pt modelId="{A21FC799-7D4E-4273-9CBC-10534CF1E7BE}" type="sibTrans" cxnId="{9B2996C6-1E3F-443F-85B1-196CB04A55DD}">
      <dgm:prSet/>
      <dgm:spPr/>
      <dgm:t>
        <a:bodyPr/>
        <a:lstStyle/>
        <a:p>
          <a:endParaRPr lang="en-US"/>
        </a:p>
      </dgm:t>
    </dgm:pt>
    <dgm:pt modelId="{E521330C-5A98-48F1-BE49-3D3EFA89F97C}" type="pres">
      <dgm:prSet presAssocID="{1326510A-2930-40B2-AE55-F8B5D58997E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475802E-FC07-4272-B3B4-0B03884329D7}" type="pres">
      <dgm:prSet presAssocID="{747926F4-4BCD-43B4-AD74-19C43BE1FA6D}" presName="root" presStyleCnt="0"/>
      <dgm:spPr/>
    </dgm:pt>
    <dgm:pt modelId="{898AF62B-F08B-4320-9571-82F9D8C62FBA}" type="pres">
      <dgm:prSet presAssocID="{747926F4-4BCD-43B4-AD74-19C43BE1FA6D}" presName="rootComposite" presStyleCnt="0"/>
      <dgm:spPr/>
    </dgm:pt>
    <dgm:pt modelId="{7ECBE379-DCCB-4690-8024-3A7C44D251FF}" type="pres">
      <dgm:prSet presAssocID="{747926F4-4BCD-43B4-AD74-19C43BE1FA6D}" presName="rootText" presStyleLbl="node1" presStyleIdx="0" presStyleCnt="2"/>
      <dgm:spPr/>
      <dgm:t>
        <a:bodyPr/>
        <a:lstStyle/>
        <a:p>
          <a:endParaRPr lang="en-US"/>
        </a:p>
      </dgm:t>
    </dgm:pt>
    <dgm:pt modelId="{CB365697-CB15-4DDD-B863-466B2BAFC6B7}" type="pres">
      <dgm:prSet presAssocID="{747926F4-4BCD-43B4-AD74-19C43BE1FA6D}" presName="rootConnector" presStyleLbl="node1" presStyleIdx="0" presStyleCnt="2"/>
      <dgm:spPr/>
      <dgm:t>
        <a:bodyPr/>
        <a:lstStyle/>
        <a:p>
          <a:endParaRPr lang="en-US"/>
        </a:p>
      </dgm:t>
    </dgm:pt>
    <dgm:pt modelId="{E7D49F0F-D259-44F5-8505-F89E92DC73BB}" type="pres">
      <dgm:prSet presAssocID="{747926F4-4BCD-43B4-AD74-19C43BE1FA6D}" presName="childShape" presStyleCnt="0"/>
      <dgm:spPr/>
    </dgm:pt>
    <dgm:pt modelId="{EF7D3E7D-685C-40F9-84FA-E5D94E3B81B8}" type="pres">
      <dgm:prSet presAssocID="{139B1803-3063-48B9-AF3F-9D2C55E0971D}" presName="Name13" presStyleLbl="parChTrans1D2" presStyleIdx="0" presStyleCnt="2"/>
      <dgm:spPr/>
      <dgm:t>
        <a:bodyPr/>
        <a:lstStyle/>
        <a:p>
          <a:endParaRPr lang="en-US"/>
        </a:p>
      </dgm:t>
    </dgm:pt>
    <dgm:pt modelId="{3186D59C-2EE3-4D2C-8639-408DF64D89C3}" type="pres">
      <dgm:prSet presAssocID="{05DB73DF-F380-4FA3-8700-41A93C9A0654}" presName="childText" presStyleLbl="b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F1DF9E-9A30-4E78-A33B-E37ECA2C6C4A}" type="pres">
      <dgm:prSet presAssocID="{D6E65D05-0FD2-4B6D-BBC2-D5B32F719C8C}" presName="root" presStyleCnt="0"/>
      <dgm:spPr/>
    </dgm:pt>
    <dgm:pt modelId="{7AA433D8-A57D-42C6-AB52-AD03E7F54BE4}" type="pres">
      <dgm:prSet presAssocID="{D6E65D05-0FD2-4B6D-BBC2-D5B32F719C8C}" presName="rootComposite" presStyleCnt="0"/>
      <dgm:spPr/>
    </dgm:pt>
    <dgm:pt modelId="{1A39F166-54F6-4AE0-BDC5-BC84738708F2}" type="pres">
      <dgm:prSet presAssocID="{D6E65D05-0FD2-4B6D-BBC2-D5B32F719C8C}" presName="rootText" presStyleLbl="node1" presStyleIdx="1" presStyleCnt="2"/>
      <dgm:spPr/>
      <dgm:t>
        <a:bodyPr/>
        <a:lstStyle/>
        <a:p>
          <a:endParaRPr lang="en-US"/>
        </a:p>
      </dgm:t>
    </dgm:pt>
    <dgm:pt modelId="{1C50F82B-15A8-476A-B131-7DE12E15BEC5}" type="pres">
      <dgm:prSet presAssocID="{D6E65D05-0FD2-4B6D-BBC2-D5B32F719C8C}" presName="rootConnector" presStyleLbl="node1" presStyleIdx="1" presStyleCnt="2"/>
      <dgm:spPr/>
      <dgm:t>
        <a:bodyPr/>
        <a:lstStyle/>
        <a:p>
          <a:endParaRPr lang="en-US"/>
        </a:p>
      </dgm:t>
    </dgm:pt>
    <dgm:pt modelId="{96EB27CF-BB1A-4A07-A37A-159C3A1B9B6B}" type="pres">
      <dgm:prSet presAssocID="{D6E65D05-0FD2-4B6D-BBC2-D5B32F719C8C}" presName="childShape" presStyleCnt="0"/>
      <dgm:spPr/>
    </dgm:pt>
    <dgm:pt modelId="{736750B3-266D-4FF2-87BB-46D38B9694C8}" type="pres">
      <dgm:prSet presAssocID="{29D28CF2-4F71-4857-85B8-C0B4506D71B0}" presName="Name13" presStyleLbl="parChTrans1D2" presStyleIdx="1" presStyleCnt="2"/>
      <dgm:spPr/>
      <dgm:t>
        <a:bodyPr/>
        <a:lstStyle/>
        <a:p>
          <a:endParaRPr lang="en-US"/>
        </a:p>
      </dgm:t>
    </dgm:pt>
    <dgm:pt modelId="{D0F5F827-60B5-48FF-A5E6-196797EDEACF}" type="pres">
      <dgm:prSet presAssocID="{D2B6EC58-CABD-461A-A4AB-296F5754A6EA}" presName="childText" presStyleLbl="b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5F9CC6E-40B2-49B7-BD31-97AE457D8AC1}" srcId="{1326510A-2930-40B2-AE55-F8B5D58997EB}" destId="{D6E65D05-0FD2-4B6D-BBC2-D5B32F719C8C}" srcOrd="1" destOrd="0" parTransId="{B9A13E4D-E13F-4BF8-9BE7-C378FFD53AC1}" sibTransId="{5C93FDA6-A74B-4CD5-8709-839E628B5AAA}"/>
    <dgm:cxn modelId="{4B7C5A83-5A16-4227-9692-4E6111DFF798}" type="presOf" srcId="{29D28CF2-4F71-4857-85B8-C0B4506D71B0}" destId="{736750B3-266D-4FF2-87BB-46D38B9694C8}" srcOrd="0" destOrd="0" presId="urn:microsoft.com/office/officeart/2005/8/layout/hierarchy3"/>
    <dgm:cxn modelId="{2D8D2849-3A9C-46E1-B508-2286C77E73D3}" srcId="{1326510A-2930-40B2-AE55-F8B5D58997EB}" destId="{747926F4-4BCD-43B4-AD74-19C43BE1FA6D}" srcOrd="0" destOrd="0" parTransId="{20657376-B795-4D0B-B034-3856F687DD50}" sibTransId="{963DCFBF-3FAC-42A4-BA7C-A5D6215AF7AE}"/>
    <dgm:cxn modelId="{85455161-F6BD-41D0-816E-07C0F2698642}" type="presOf" srcId="{1326510A-2930-40B2-AE55-F8B5D58997EB}" destId="{E521330C-5A98-48F1-BE49-3D3EFA89F97C}" srcOrd="0" destOrd="0" presId="urn:microsoft.com/office/officeart/2005/8/layout/hierarchy3"/>
    <dgm:cxn modelId="{A8A3E09B-A2C7-44BA-AEBB-1EC14D146495}" type="presOf" srcId="{139B1803-3063-48B9-AF3F-9D2C55E0971D}" destId="{EF7D3E7D-685C-40F9-84FA-E5D94E3B81B8}" srcOrd="0" destOrd="0" presId="urn:microsoft.com/office/officeart/2005/8/layout/hierarchy3"/>
    <dgm:cxn modelId="{E72FDEB5-F0A9-4EF5-9914-0D1F709A33FF}" type="presOf" srcId="{D6E65D05-0FD2-4B6D-BBC2-D5B32F719C8C}" destId="{1A39F166-54F6-4AE0-BDC5-BC84738708F2}" srcOrd="0" destOrd="0" presId="urn:microsoft.com/office/officeart/2005/8/layout/hierarchy3"/>
    <dgm:cxn modelId="{F2781CB3-413B-4078-80F2-EBCB61585FC7}" srcId="{747926F4-4BCD-43B4-AD74-19C43BE1FA6D}" destId="{05DB73DF-F380-4FA3-8700-41A93C9A0654}" srcOrd="0" destOrd="0" parTransId="{139B1803-3063-48B9-AF3F-9D2C55E0971D}" sibTransId="{C2F754D0-8E4C-4467-9EC0-4F6EF5642530}"/>
    <dgm:cxn modelId="{18FF64CD-6C19-400A-86CE-FFAE7E18853C}" type="presOf" srcId="{747926F4-4BCD-43B4-AD74-19C43BE1FA6D}" destId="{CB365697-CB15-4DDD-B863-466B2BAFC6B7}" srcOrd="1" destOrd="0" presId="urn:microsoft.com/office/officeart/2005/8/layout/hierarchy3"/>
    <dgm:cxn modelId="{099B1715-CE27-4827-B896-DD9CE5EBB70C}" type="presOf" srcId="{05DB73DF-F380-4FA3-8700-41A93C9A0654}" destId="{3186D59C-2EE3-4D2C-8639-408DF64D89C3}" srcOrd="0" destOrd="0" presId="urn:microsoft.com/office/officeart/2005/8/layout/hierarchy3"/>
    <dgm:cxn modelId="{946FDD40-575D-4BF4-AF9F-71C0D438D749}" type="presOf" srcId="{747926F4-4BCD-43B4-AD74-19C43BE1FA6D}" destId="{7ECBE379-DCCB-4690-8024-3A7C44D251FF}" srcOrd="0" destOrd="0" presId="urn:microsoft.com/office/officeart/2005/8/layout/hierarchy3"/>
    <dgm:cxn modelId="{82AE2F2D-950D-4F23-807C-49BAE7CDAC87}" type="presOf" srcId="{D6E65D05-0FD2-4B6D-BBC2-D5B32F719C8C}" destId="{1C50F82B-15A8-476A-B131-7DE12E15BEC5}" srcOrd="1" destOrd="0" presId="urn:microsoft.com/office/officeart/2005/8/layout/hierarchy3"/>
    <dgm:cxn modelId="{B755E775-0B85-4417-8965-62D64F15A1A7}" type="presOf" srcId="{D2B6EC58-CABD-461A-A4AB-296F5754A6EA}" destId="{D0F5F827-60B5-48FF-A5E6-196797EDEACF}" srcOrd="0" destOrd="0" presId="urn:microsoft.com/office/officeart/2005/8/layout/hierarchy3"/>
    <dgm:cxn modelId="{9B2996C6-1E3F-443F-85B1-196CB04A55DD}" srcId="{D6E65D05-0FD2-4B6D-BBC2-D5B32F719C8C}" destId="{D2B6EC58-CABD-461A-A4AB-296F5754A6EA}" srcOrd="0" destOrd="0" parTransId="{29D28CF2-4F71-4857-85B8-C0B4506D71B0}" sibTransId="{A21FC799-7D4E-4273-9CBC-10534CF1E7BE}"/>
    <dgm:cxn modelId="{010457A7-7B3B-4604-9B0D-7303283BC57C}" type="presParOf" srcId="{E521330C-5A98-48F1-BE49-3D3EFA89F97C}" destId="{9475802E-FC07-4272-B3B4-0B03884329D7}" srcOrd="0" destOrd="0" presId="urn:microsoft.com/office/officeart/2005/8/layout/hierarchy3"/>
    <dgm:cxn modelId="{E7FAA316-7A57-46A5-96EF-F503EE505EA7}" type="presParOf" srcId="{9475802E-FC07-4272-B3B4-0B03884329D7}" destId="{898AF62B-F08B-4320-9571-82F9D8C62FBA}" srcOrd="0" destOrd="0" presId="urn:microsoft.com/office/officeart/2005/8/layout/hierarchy3"/>
    <dgm:cxn modelId="{2588E3D0-0EA1-46A3-8CA2-4F4383D7695A}" type="presParOf" srcId="{898AF62B-F08B-4320-9571-82F9D8C62FBA}" destId="{7ECBE379-DCCB-4690-8024-3A7C44D251FF}" srcOrd="0" destOrd="0" presId="urn:microsoft.com/office/officeart/2005/8/layout/hierarchy3"/>
    <dgm:cxn modelId="{0D4147BA-28C8-4198-A5A8-8EF3852013D4}" type="presParOf" srcId="{898AF62B-F08B-4320-9571-82F9D8C62FBA}" destId="{CB365697-CB15-4DDD-B863-466B2BAFC6B7}" srcOrd="1" destOrd="0" presId="urn:microsoft.com/office/officeart/2005/8/layout/hierarchy3"/>
    <dgm:cxn modelId="{B153AA27-CBA8-4C27-8C70-9B332EF80F65}" type="presParOf" srcId="{9475802E-FC07-4272-B3B4-0B03884329D7}" destId="{E7D49F0F-D259-44F5-8505-F89E92DC73BB}" srcOrd="1" destOrd="0" presId="urn:microsoft.com/office/officeart/2005/8/layout/hierarchy3"/>
    <dgm:cxn modelId="{5250D960-65B6-4A4C-AACE-D990248397E3}" type="presParOf" srcId="{E7D49F0F-D259-44F5-8505-F89E92DC73BB}" destId="{EF7D3E7D-685C-40F9-84FA-E5D94E3B81B8}" srcOrd="0" destOrd="0" presId="urn:microsoft.com/office/officeart/2005/8/layout/hierarchy3"/>
    <dgm:cxn modelId="{052D9088-763F-462C-859C-BD87CB555FB4}" type="presParOf" srcId="{E7D49F0F-D259-44F5-8505-F89E92DC73BB}" destId="{3186D59C-2EE3-4D2C-8639-408DF64D89C3}" srcOrd="1" destOrd="0" presId="urn:microsoft.com/office/officeart/2005/8/layout/hierarchy3"/>
    <dgm:cxn modelId="{6A0601D6-BCDB-451D-BE13-6B5C1032D67B}" type="presParOf" srcId="{E521330C-5A98-48F1-BE49-3D3EFA89F97C}" destId="{8AF1DF9E-9A30-4E78-A33B-E37ECA2C6C4A}" srcOrd="1" destOrd="0" presId="urn:microsoft.com/office/officeart/2005/8/layout/hierarchy3"/>
    <dgm:cxn modelId="{C9C967F9-F623-43D2-8526-19A4D8CECA35}" type="presParOf" srcId="{8AF1DF9E-9A30-4E78-A33B-E37ECA2C6C4A}" destId="{7AA433D8-A57D-42C6-AB52-AD03E7F54BE4}" srcOrd="0" destOrd="0" presId="urn:microsoft.com/office/officeart/2005/8/layout/hierarchy3"/>
    <dgm:cxn modelId="{14854C16-1FB9-4FE3-B49B-552EE0B09ECA}" type="presParOf" srcId="{7AA433D8-A57D-42C6-AB52-AD03E7F54BE4}" destId="{1A39F166-54F6-4AE0-BDC5-BC84738708F2}" srcOrd="0" destOrd="0" presId="urn:microsoft.com/office/officeart/2005/8/layout/hierarchy3"/>
    <dgm:cxn modelId="{B13E1BFD-8E69-4A5D-B901-EE50D6E86D11}" type="presParOf" srcId="{7AA433D8-A57D-42C6-AB52-AD03E7F54BE4}" destId="{1C50F82B-15A8-476A-B131-7DE12E15BEC5}" srcOrd="1" destOrd="0" presId="urn:microsoft.com/office/officeart/2005/8/layout/hierarchy3"/>
    <dgm:cxn modelId="{16A9989F-21CA-4AEC-B5BE-F2617C489C2F}" type="presParOf" srcId="{8AF1DF9E-9A30-4E78-A33B-E37ECA2C6C4A}" destId="{96EB27CF-BB1A-4A07-A37A-159C3A1B9B6B}" srcOrd="1" destOrd="0" presId="urn:microsoft.com/office/officeart/2005/8/layout/hierarchy3"/>
    <dgm:cxn modelId="{1816A021-E692-4508-AF41-ADC4429D2C43}" type="presParOf" srcId="{96EB27CF-BB1A-4A07-A37A-159C3A1B9B6B}" destId="{736750B3-266D-4FF2-87BB-46D38B9694C8}" srcOrd="0" destOrd="0" presId="urn:microsoft.com/office/officeart/2005/8/layout/hierarchy3"/>
    <dgm:cxn modelId="{12A331BE-A7A6-4956-BC21-0EA7097EB61D}" type="presParOf" srcId="{96EB27CF-BB1A-4A07-A37A-159C3A1B9B6B}" destId="{D0F5F827-60B5-48FF-A5E6-196797EDEAC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0956ADC-C10E-4784-975B-516274592A43}" type="doc">
      <dgm:prSet loTypeId="urn:microsoft.com/office/officeart/2005/8/layout/default#16" loCatId="list" qsTypeId="urn:microsoft.com/office/officeart/2005/8/quickstyle/3d2" qsCatId="3D" csTypeId="urn:microsoft.com/office/officeart/2005/8/colors/accent4_4" csCatId="accent4" phldr="1"/>
      <dgm:spPr/>
      <dgm:t>
        <a:bodyPr/>
        <a:lstStyle/>
        <a:p>
          <a:endParaRPr lang="en-US"/>
        </a:p>
      </dgm:t>
    </dgm:pt>
    <dgm:pt modelId="{5B238C5D-E57F-4EB9-9F90-2C30C1C9B26E}">
      <dgm:prSet phldrT="[Text]"/>
      <dgm:spPr/>
      <dgm:t>
        <a:bodyPr/>
        <a:lstStyle/>
        <a:p>
          <a:r>
            <a:rPr lang="en-US" dirty="0" smtClean="0"/>
            <a:t>Images</a:t>
          </a:r>
          <a:endParaRPr lang="en-US" dirty="0"/>
        </a:p>
      </dgm:t>
    </dgm:pt>
    <dgm:pt modelId="{CF173095-1BEB-479F-875D-BFD7CCAFD4EA}" type="parTrans" cxnId="{088F3968-0F8D-4785-A21B-65767563F557}">
      <dgm:prSet/>
      <dgm:spPr/>
      <dgm:t>
        <a:bodyPr/>
        <a:lstStyle/>
        <a:p>
          <a:endParaRPr lang="en-US"/>
        </a:p>
      </dgm:t>
    </dgm:pt>
    <dgm:pt modelId="{8E07B905-2FBE-4909-840D-96722DA6D350}" type="sibTrans" cxnId="{088F3968-0F8D-4785-A21B-65767563F557}">
      <dgm:prSet/>
      <dgm:spPr/>
      <dgm:t>
        <a:bodyPr/>
        <a:lstStyle/>
        <a:p>
          <a:endParaRPr lang="en-US"/>
        </a:p>
      </dgm:t>
    </dgm:pt>
    <dgm:pt modelId="{C36A8E82-4BAF-4092-B19A-5DB700C38CDC}">
      <dgm:prSet phldrT="[Text]"/>
      <dgm:spPr/>
      <dgm:t>
        <a:bodyPr/>
        <a:lstStyle/>
        <a:p>
          <a:r>
            <a:rPr lang="en-US" dirty="0" smtClean="0"/>
            <a:t>Videos</a:t>
          </a:r>
          <a:endParaRPr lang="en-US" dirty="0"/>
        </a:p>
      </dgm:t>
    </dgm:pt>
    <dgm:pt modelId="{0FAF91AC-24E5-4E19-BF9C-13E15C36B1E8}" type="parTrans" cxnId="{E34C27C3-CA21-4EBD-8049-15A475E3C5AB}">
      <dgm:prSet/>
      <dgm:spPr/>
      <dgm:t>
        <a:bodyPr/>
        <a:lstStyle/>
        <a:p>
          <a:endParaRPr lang="en-US"/>
        </a:p>
      </dgm:t>
    </dgm:pt>
    <dgm:pt modelId="{42C34D2D-32BA-4A72-B872-66A8507D0764}" type="sibTrans" cxnId="{E34C27C3-CA21-4EBD-8049-15A475E3C5AB}">
      <dgm:prSet/>
      <dgm:spPr/>
      <dgm:t>
        <a:bodyPr/>
        <a:lstStyle/>
        <a:p>
          <a:endParaRPr lang="en-US"/>
        </a:p>
      </dgm:t>
    </dgm:pt>
    <dgm:pt modelId="{52C1A124-63D8-4886-B8A5-73F40862A853}">
      <dgm:prSet phldrT="[Text]"/>
      <dgm:spPr/>
      <dgm:t>
        <a:bodyPr/>
        <a:lstStyle/>
        <a:p>
          <a:r>
            <a:rPr lang="en-US" dirty="0" smtClean="0"/>
            <a:t>Audio</a:t>
          </a:r>
          <a:endParaRPr lang="en-US" dirty="0"/>
        </a:p>
      </dgm:t>
    </dgm:pt>
    <dgm:pt modelId="{6EDD28CE-6AC4-4539-978B-9ADA15CC844B}" type="parTrans" cxnId="{8414955D-D98F-4E47-BD09-282710B8CB09}">
      <dgm:prSet/>
      <dgm:spPr/>
      <dgm:t>
        <a:bodyPr/>
        <a:lstStyle/>
        <a:p>
          <a:endParaRPr lang="en-US"/>
        </a:p>
      </dgm:t>
    </dgm:pt>
    <dgm:pt modelId="{BB8EE510-92E3-4C3C-B8C2-23AB9E6FD1E4}" type="sibTrans" cxnId="{8414955D-D98F-4E47-BD09-282710B8CB09}">
      <dgm:prSet/>
      <dgm:spPr/>
      <dgm:t>
        <a:bodyPr/>
        <a:lstStyle/>
        <a:p>
          <a:endParaRPr lang="en-US"/>
        </a:p>
      </dgm:t>
    </dgm:pt>
    <dgm:pt modelId="{2D231C14-0A5D-4CE7-8481-96A5275C68F6}">
      <dgm:prSet phldrT="[Text]"/>
      <dgm:spPr/>
      <dgm:t>
        <a:bodyPr/>
        <a:lstStyle/>
        <a:p>
          <a:r>
            <a:rPr lang="en-US" dirty="0" smtClean="0"/>
            <a:t>Publications</a:t>
          </a:r>
          <a:endParaRPr lang="en-US" dirty="0"/>
        </a:p>
      </dgm:t>
    </dgm:pt>
    <dgm:pt modelId="{3F45D098-E760-4731-A656-D73875A1A180}" type="parTrans" cxnId="{55C910D0-F471-4A86-8E3C-F42AA3C37261}">
      <dgm:prSet/>
      <dgm:spPr/>
      <dgm:t>
        <a:bodyPr/>
        <a:lstStyle/>
        <a:p>
          <a:endParaRPr lang="en-US"/>
        </a:p>
      </dgm:t>
    </dgm:pt>
    <dgm:pt modelId="{3586D409-3482-4989-AB1C-E0428843D05C}" type="sibTrans" cxnId="{55C910D0-F471-4A86-8E3C-F42AA3C37261}">
      <dgm:prSet/>
      <dgm:spPr/>
      <dgm:t>
        <a:bodyPr/>
        <a:lstStyle/>
        <a:p>
          <a:endParaRPr lang="en-US"/>
        </a:p>
      </dgm:t>
    </dgm:pt>
    <dgm:pt modelId="{57BFE960-C0F4-4A02-8528-8248BDD796B2}">
      <dgm:prSet phldrT="[Text]"/>
      <dgm:spPr/>
      <dgm:t>
        <a:bodyPr/>
        <a:lstStyle/>
        <a:p>
          <a:r>
            <a:rPr lang="en-US" dirty="0" smtClean="0"/>
            <a:t>Maps</a:t>
          </a:r>
          <a:endParaRPr lang="en-US" dirty="0"/>
        </a:p>
      </dgm:t>
    </dgm:pt>
    <dgm:pt modelId="{3A80A57E-1DFC-4FAF-AF49-8C39C904E6AD}" type="parTrans" cxnId="{C040F42D-20A1-4E35-B81E-72F52CF4DF07}">
      <dgm:prSet/>
      <dgm:spPr/>
      <dgm:t>
        <a:bodyPr/>
        <a:lstStyle/>
        <a:p>
          <a:endParaRPr lang="en-US"/>
        </a:p>
      </dgm:t>
    </dgm:pt>
    <dgm:pt modelId="{6C3099E4-DEC5-4F1F-9989-C383EC880EAD}" type="sibTrans" cxnId="{C040F42D-20A1-4E35-B81E-72F52CF4DF07}">
      <dgm:prSet/>
      <dgm:spPr/>
      <dgm:t>
        <a:bodyPr/>
        <a:lstStyle/>
        <a:p>
          <a:endParaRPr lang="en-US"/>
        </a:p>
      </dgm:t>
    </dgm:pt>
    <dgm:pt modelId="{7D303E9C-EEB5-4874-A383-365F80B0006E}">
      <dgm:prSet phldrT="[Text]"/>
      <dgm:spPr/>
      <dgm:t>
        <a:bodyPr/>
        <a:lstStyle/>
        <a:p>
          <a:r>
            <a:rPr lang="en-US" dirty="0" smtClean="0"/>
            <a:t>People or Businesses</a:t>
          </a:r>
          <a:endParaRPr lang="en-US" dirty="0"/>
        </a:p>
      </dgm:t>
    </dgm:pt>
    <dgm:pt modelId="{C0F9E282-A6A2-455C-98F2-9B76A8F4C7E7}" type="parTrans" cxnId="{2D6F3272-1321-44C4-8D72-5360ADE55ECF}">
      <dgm:prSet/>
      <dgm:spPr/>
      <dgm:t>
        <a:bodyPr/>
        <a:lstStyle/>
        <a:p>
          <a:endParaRPr lang="en-US"/>
        </a:p>
      </dgm:t>
    </dgm:pt>
    <dgm:pt modelId="{E219ED0E-AAB3-46BA-A203-CDA7B78ACD8D}" type="sibTrans" cxnId="{2D6F3272-1321-44C4-8D72-5360ADE55ECF}">
      <dgm:prSet/>
      <dgm:spPr/>
      <dgm:t>
        <a:bodyPr/>
        <a:lstStyle/>
        <a:p>
          <a:endParaRPr lang="en-US"/>
        </a:p>
      </dgm:t>
    </dgm:pt>
    <dgm:pt modelId="{B7C73903-4920-4464-85B1-150C7092C6FE}">
      <dgm:prSet phldrT="[Text]"/>
      <dgm:spPr/>
      <dgm:t>
        <a:bodyPr/>
        <a:lstStyle/>
        <a:p>
          <a:r>
            <a:rPr lang="en-US" dirty="0" smtClean="0"/>
            <a:t>Blogs</a:t>
          </a:r>
          <a:endParaRPr lang="en-US" dirty="0"/>
        </a:p>
      </dgm:t>
    </dgm:pt>
    <dgm:pt modelId="{638B60E5-3331-43F9-A5AF-8DC761CAE9EB}" type="parTrans" cxnId="{9FA173CF-F364-4E11-82BE-21D9FAECED0E}">
      <dgm:prSet/>
      <dgm:spPr/>
      <dgm:t>
        <a:bodyPr/>
        <a:lstStyle/>
        <a:p>
          <a:endParaRPr lang="en-US"/>
        </a:p>
      </dgm:t>
    </dgm:pt>
    <dgm:pt modelId="{8AA60DD1-7F02-4C68-8A80-4A2637349422}" type="sibTrans" cxnId="{9FA173CF-F364-4E11-82BE-21D9FAECED0E}">
      <dgm:prSet/>
      <dgm:spPr/>
      <dgm:t>
        <a:bodyPr/>
        <a:lstStyle/>
        <a:p>
          <a:endParaRPr lang="en-US"/>
        </a:p>
      </dgm:t>
    </dgm:pt>
    <dgm:pt modelId="{389C5B38-BFFA-4F84-97A7-D95E6963A8C6}" type="pres">
      <dgm:prSet presAssocID="{E0956ADC-C10E-4784-975B-516274592A4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0CE43E0-B02A-40BD-8BC1-12F69D18044E}" type="pres">
      <dgm:prSet presAssocID="{5B238C5D-E57F-4EB9-9F90-2C30C1C9B26E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E3C275-92DB-48D7-859F-5060EBBF7A4F}" type="pres">
      <dgm:prSet presAssocID="{8E07B905-2FBE-4909-840D-96722DA6D350}" presName="sibTrans" presStyleCnt="0"/>
      <dgm:spPr/>
    </dgm:pt>
    <dgm:pt modelId="{0DA57024-7D63-486E-B7B7-7C094573738B}" type="pres">
      <dgm:prSet presAssocID="{C36A8E82-4BAF-4092-B19A-5DB700C38CDC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BC213A-8BF7-4754-9CB2-75C7B67E3103}" type="pres">
      <dgm:prSet presAssocID="{42C34D2D-32BA-4A72-B872-66A8507D0764}" presName="sibTrans" presStyleCnt="0"/>
      <dgm:spPr/>
    </dgm:pt>
    <dgm:pt modelId="{21D8EA1B-7CD6-4BFB-88F3-9316D854766D}" type="pres">
      <dgm:prSet presAssocID="{52C1A124-63D8-4886-B8A5-73F40862A853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21BAB9-B163-4960-9E9D-C65604C0B1F9}" type="pres">
      <dgm:prSet presAssocID="{BB8EE510-92E3-4C3C-B8C2-23AB9E6FD1E4}" presName="sibTrans" presStyleCnt="0"/>
      <dgm:spPr/>
    </dgm:pt>
    <dgm:pt modelId="{5AB45D61-477F-412E-8C64-8A752205720F}" type="pres">
      <dgm:prSet presAssocID="{2D231C14-0A5D-4CE7-8481-96A5275C68F6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FE3908-BB65-4BD8-8340-63BBEDE5C0D9}" type="pres">
      <dgm:prSet presAssocID="{3586D409-3482-4989-AB1C-E0428843D05C}" presName="sibTrans" presStyleCnt="0"/>
      <dgm:spPr/>
    </dgm:pt>
    <dgm:pt modelId="{24C25C5E-A920-4955-A4BF-7E0402A55DFF}" type="pres">
      <dgm:prSet presAssocID="{57BFE960-C0F4-4A02-8528-8248BDD796B2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C3932C-295F-425E-9E65-2E95E3BCE1B9}" type="pres">
      <dgm:prSet presAssocID="{6C3099E4-DEC5-4F1F-9989-C383EC880EAD}" presName="sibTrans" presStyleCnt="0"/>
      <dgm:spPr/>
    </dgm:pt>
    <dgm:pt modelId="{05CE83DB-7272-4C19-BFC2-2C929A49DBD6}" type="pres">
      <dgm:prSet presAssocID="{7D303E9C-EEB5-4874-A383-365F80B0006E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3D3F91-96C7-4335-9BB2-73C04A81EF6F}" type="pres">
      <dgm:prSet presAssocID="{E219ED0E-AAB3-46BA-A203-CDA7B78ACD8D}" presName="sibTrans" presStyleCnt="0"/>
      <dgm:spPr/>
    </dgm:pt>
    <dgm:pt modelId="{7E924457-66E9-41A3-B247-50F29E447715}" type="pres">
      <dgm:prSet presAssocID="{B7C73903-4920-4464-85B1-150C7092C6FE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F3A9A8D-237E-480E-B2D8-9036FF56D111}" type="presOf" srcId="{C36A8E82-4BAF-4092-B19A-5DB700C38CDC}" destId="{0DA57024-7D63-486E-B7B7-7C094573738B}" srcOrd="0" destOrd="0" presId="urn:microsoft.com/office/officeart/2005/8/layout/default#16"/>
    <dgm:cxn modelId="{E5F0B4CB-13C3-482C-8230-205497DCC179}" type="presOf" srcId="{E0956ADC-C10E-4784-975B-516274592A43}" destId="{389C5B38-BFFA-4F84-97A7-D95E6963A8C6}" srcOrd="0" destOrd="0" presId="urn:microsoft.com/office/officeart/2005/8/layout/default#16"/>
    <dgm:cxn modelId="{0FA80267-ABEE-4988-AC24-15DFB2F6FF71}" type="presOf" srcId="{2D231C14-0A5D-4CE7-8481-96A5275C68F6}" destId="{5AB45D61-477F-412E-8C64-8A752205720F}" srcOrd="0" destOrd="0" presId="urn:microsoft.com/office/officeart/2005/8/layout/default#16"/>
    <dgm:cxn modelId="{2D6F3272-1321-44C4-8D72-5360ADE55ECF}" srcId="{E0956ADC-C10E-4784-975B-516274592A43}" destId="{7D303E9C-EEB5-4874-A383-365F80B0006E}" srcOrd="5" destOrd="0" parTransId="{C0F9E282-A6A2-455C-98F2-9B76A8F4C7E7}" sibTransId="{E219ED0E-AAB3-46BA-A203-CDA7B78ACD8D}"/>
    <dgm:cxn modelId="{8EB56E80-63A8-4D3E-879D-D61F9E7B25AD}" type="presOf" srcId="{57BFE960-C0F4-4A02-8528-8248BDD796B2}" destId="{24C25C5E-A920-4955-A4BF-7E0402A55DFF}" srcOrd="0" destOrd="0" presId="urn:microsoft.com/office/officeart/2005/8/layout/default#16"/>
    <dgm:cxn modelId="{074C1CD1-A115-4D4D-8D31-43399CFAE96C}" type="presOf" srcId="{7D303E9C-EEB5-4874-A383-365F80B0006E}" destId="{05CE83DB-7272-4C19-BFC2-2C929A49DBD6}" srcOrd="0" destOrd="0" presId="urn:microsoft.com/office/officeart/2005/8/layout/default#16"/>
    <dgm:cxn modelId="{8414955D-D98F-4E47-BD09-282710B8CB09}" srcId="{E0956ADC-C10E-4784-975B-516274592A43}" destId="{52C1A124-63D8-4886-B8A5-73F40862A853}" srcOrd="2" destOrd="0" parTransId="{6EDD28CE-6AC4-4539-978B-9ADA15CC844B}" sibTransId="{BB8EE510-92E3-4C3C-B8C2-23AB9E6FD1E4}"/>
    <dgm:cxn modelId="{E34C27C3-CA21-4EBD-8049-15A475E3C5AB}" srcId="{E0956ADC-C10E-4784-975B-516274592A43}" destId="{C36A8E82-4BAF-4092-B19A-5DB700C38CDC}" srcOrd="1" destOrd="0" parTransId="{0FAF91AC-24E5-4E19-BF9C-13E15C36B1E8}" sibTransId="{42C34D2D-32BA-4A72-B872-66A8507D0764}"/>
    <dgm:cxn modelId="{27B0EE6D-D02D-42C2-BA1F-BC05A991B086}" type="presOf" srcId="{5B238C5D-E57F-4EB9-9F90-2C30C1C9B26E}" destId="{B0CE43E0-B02A-40BD-8BC1-12F69D18044E}" srcOrd="0" destOrd="0" presId="urn:microsoft.com/office/officeart/2005/8/layout/default#16"/>
    <dgm:cxn modelId="{088F3968-0F8D-4785-A21B-65767563F557}" srcId="{E0956ADC-C10E-4784-975B-516274592A43}" destId="{5B238C5D-E57F-4EB9-9F90-2C30C1C9B26E}" srcOrd="0" destOrd="0" parTransId="{CF173095-1BEB-479F-875D-BFD7CCAFD4EA}" sibTransId="{8E07B905-2FBE-4909-840D-96722DA6D350}"/>
    <dgm:cxn modelId="{B577F4F5-E714-4766-90E7-56D02E42222A}" type="presOf" srcId="{B7C73903-4920-4464-85B1-150C7092C6FE}" destId="{7E924457-66E9-41A3-B247-50F29E447715}" srcOrd="0" destOrd="0" presId="urn:microsoft.com/office/officeart/2005/8/layout/default#16"/>
    <dgm:cxn modelId="{9FA173CF-F364-4E11-82BE-21D9FAECED0E}" srcId="{E0956ADC-C10E-4784-975B-516274592A43}" destId="{B7C73903-4920-4464-85B1-150C7092C6FE}" srcOrd="6" destOrd="0" parTransId="{638B60E5-3331-43F9-A5AF-8DC761CAE9EB}" sibTransId="{8AA60DD1-7F02-4C68-8A80-4A2637349422}"/>
    <dgm:cxn modelId="{C040F42D-20A1-4E35-B81E-72F52CF4DF07}" srcId="{E0956ADC-C10E-4784-975B-516274592A43}" destId="{57BFE960-C0F4-4A02-8528-8248BDD796B2}" srcOrd="4" destOrd="0" parTransId="{3A80A57E-1DFC-4FAF-AF49-8C39C904E6AD}" sibTransId="{6C3099E4-DEC5-4F1F-9989-C383EC880EAD}"/>
    <dgm:cxn modelId="{A6C88338-A1DE-446D-8486-70EF60EC18DF}" type="presOf" srcId="{52C1A124-63D8-4886-B8A5-73F40862A853}" destId="{21D8EA1B-7CD6-4BFB-88F3-9316D854766D}" srcOrd="0" destOrd="0" presId="urn:microsoft.com/office/officeart/2005/8/layout/default#16"/>
    <dgm:cxn modelId="{55C910D0-F471-4A86-8E3C-F42AA3C37261}" srcId="{E0956ADC-C10E-4784-975B-516274592A43}" destId="{2D231C14-0A5D-4CE7-8481-96A5275C68F6}" srcOrd="3" destOrd="0" parTransId="{3F45D098-E760-4731-A656-D73875A1A180}" sibTransId="{3586D409-3482-4989-AB1C-E0428843D05C}"/>
    <dgm:cxn modelId="{8C7B3EA2-20B7-41A4-9F7D-2640D416E35E}" type="presParOf" srcId="{389C5B38-BFFA-4F84-97A7-D95E6963A8C6}" destId="{B0CE43E0-B02A-40BD-8BC1-12F69D18044E}" srcOrd="0" destOrd="0" presId="urn:microsoft.com/office/officeart/2005/8/layout/default#16"/>
    <dgm:cxn modelId="{497EB348-8DFA-4A0E-91D8-8483CBE1EC68}" type="presParOf" srcId="{389C5B38-BFFA-4F84-97A7-D95E6963A8C6}" destId="{AFE3C275-92DB-48D7-859F-5060EBBF7A4F}" srcOrd="1" destOrd="0" presId="urn:microsoft.com/office/officeart/2005/8/layout/default#16"/>
    <dgm:cxn modelId="{9F1F2730-5206-4731-B8DA-D1E2ACA2F950}" type="presParOf" srcId="{389C5B38-BFFA-4F84-97A7-D95E6963A8C6}" destId="{0DA57024-7D63-486E-B7B7-7C094573738B}" srcOrd="2" destOrd="0" presId="urn:microsoft.com/office/officeart/2005/8/layout/default#16"/>
    <dgm:cxn modelId="{9F21F7C6-6006-49BE-B064-CE08BE605464}" type="presParOf" srcId="{389C5B38-BFFA-4F84-97A7-D95E6963A8C6}" destId="{1BBC213A-8BF7-4754-9CB2-75C7B67E3103}" srcOrd="3" destOrd="0" presId="urn:microsoft.com/office/officeart/2005/8/layout/default#16"/>
    <dgm:cxn modelId="{264F6872-1474-4F3F-8DE0-F7256432586A}" type="presParOf" srcId="{389C5B38-BFFA-4F84-97A7-D95E6963A8C6}" destId="{21D8EA1B-7CD6-4BFB-88F3-9316D854766D}" srcOrd="4" destOrd="0" presId="urn:microsoft.com/office/officeart/2005/8/layout/default#16"/>
    <dgm:cxn modelId="{B856D985-9B5F-4451-84DA-333E98873D45}" type="presParOf" srcId="{389C5B38-BFFA-4F84-97A7-D95E6963A8C6}" destId="{8921BAB9-B163-4960-9E9D-C65604C0B1F9}" srcOrd="5" destOrd="0" presId="urn:microsoft.com/office/officeart/2005/8/layout/default#16"/>
    <dgm:cxn modelId="{90CDEE61-4177-4FC0-A754-0497138C243A}" type="presParOf" srcId="{389C5B38-BFFA-4F84-97A7-D95E6963A8C6}" destId="{5AB45D61-477F-412E-8C64-8A752205720F}" srcOrd="6" destOrd="0" presId="urn:microsoft.com/office/officeart/2005/8/layout/default#16"/>
    <dgm:cxn modelId="{EEF1DC2E-5270-4C04-9D20-E4C9DEA202FB}" type="presParOf" srcId="{389C5B38-BFFA-4F84-97A7-D95E6963A8C6}" destId="{FEFE3908-BB65-4BD8-8340-63BBEDE5C0D9}" srcOrd="7" destOrd="0" presId="urn:microsoft.com/office/officeart/2005/8/layout/default#16"/>
    <dgm:cxn modelId="{5AD56E61-2117-444A-B30D-FEB87486A75E}" type="presParOf" srcId="{389C5B38-BFFA-4F84-97A7-D95E6963A8C6}" destId="{24C25C5E-A920-4955-A4BF-7E0402A55DFF}" srcOrd="8" destOrd="0" presId="urn:microsoft.com/office/officeart/2005/8/layout/default#16"/>
    <dgm:cxn modelId="{982CBD88-7769-46D0-9FA5-CD6CB92A87D3}" type="presParOf" srcId="{389C5B38-BFFA-4F84-97A7-D95E6963A8C6}" destId="{1BC3932C-295F-425E-9E65-2E95E3BCE1B9}" srcOrd="9" destOrd="0" presId="urn:microsoft.com/office/officeart/2005/8/layout/default#16"/>
    <dgm:cxn modelId="{8D9DD77C-646A-4404-805A-2AB2EF3D14DD}" type="presParOf" srcId="{389C5B38-BFFA-4F84-97A7-D95E6963A8C6}" destId="{05CE83DB-7272-4C19-BFC2-2C929A49DBD6}" srcOrd="10" destOrd="0" presId="urn:microsoft.com/office/officeart/2005/8/layout/default#16"/>
    <dgm:cxn modelId="{1BCB929B-D2B4-4597-B937-2502E89A3065}" type="presParOf" srcId="{389C5B38-BFFA-4F84-97A7-D95E6963A8C6}" destId="{FF3D3F91-96C7-4335-9BB2-73C04A81EF6F}" srcOrd="11" destOrd="0" presId="urn:microsoft.com/office/officeart/2005/8/layout/default#16"/>
    <dgm:cxn modelId="{3B2706FB-F10F-449B-A277-F32BEC33DA61}" type="presParOf" srcId="{389C5B38-BFFA-4F84-97A7-D95E6963A8C6}" destId="{7E924457-66E9-41A3-B247-50F29E447715}" srcOrd="12" destOrd="0" presId="urn:microsoft.com/office/officeart/2005/8/layout/default#1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A17D667-8847-404A-AFAA-FF3D747BF08D}" type="doc">
      <dgm:prSet loTypeId="urn:microsoft.com/office/officeart/2005/8/layout/default#17" loCatId="list" qsTypeId="urn:microsoft.com/office/officeart/2005/8/quickstyle/3d6" qsCatId="3D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78EF3A1C-1ADD-47EC-A82E-4BA792BC29FD}">
      <dgm:prSet phldrT="[Text]"/>
      <dgm:spPr/>
      <dgm:t>
        <a:bodyPr/>
        <a:lstStyle/>
        <a:p>
          <a:r>
            <a:rPr lang="en-US" dirty="0" smtClean="0"/>
            <a:t>Graphics</a:t>
          </a:r>
          <a:endParaRPr lang="en-US" dirty="0"/>
        </a:p>
      </dgm:t>
    </dgm:pt>
    <dgm:pt modelId="{D82F3AF1-5CF6-4712-9860-C61AFEC82400}" type="parTrans" cxnId="{A40DC582-1818-4944-8ADC-EDD2F6A7581B}">
      <dgm:prSet/>
      <dgm:spPr/>
      <dgm:t>
        <a:bodyPr/>
        <a:lstStyle/>
        <a:p>
          <a:endParaRPr lang="en-US"/>
        </a:p>
      </dgm:t>
    </dgm:pt>
    <dgm:pt modelId="{3FC514B7-4471-40D5-B55A-85628A408340}" type="sibTrans" cxnId="{A40DC582-1818-4944-8ADC-EDD2F6A7581B}">
      <dgm:prSet/>
      <dgm:spPr/>
      <dgm:t>
        <a:bodyPr/>
        <a:lstStyle/>
        <a:p>
          <a:endParaRPr lang="en-US"/>
        </a:p>
      </dgm:t>
    </dgm:pt>
    <dgm:pt modelId="{664D5DE2-39E8-4657-95A7-55F4420C1B18}">
      <dgm:prSet phldrT="[Text]"/>
      <dgm:spPr/>
      <dgm:t>
        <a:bodyPr/>
        <a:lstStyle/>
        <a:p>
          <a:r>
            <a:rPr lang="en-US" dirty="0" smtClean="0"/>
            <a:t>Animation</a:t>
          </a:r>
          <a:endParaRPr lang="en-US" dirty="0"/>
        </a:p>
      </dgm:t>
    </dgm:pt>
    <dgm:pt modelId="{88F0CB40-37FF-43C8-970F-29C3A67CF3A9}" type="parTrans" cxnId="{28D5BAA9-4B0D-47A8-AD66-CBD5A3F25C86}">
      <dgm:prSet/>
      <dgm:spPr/>
      <dgm:t>
        <a:bodyPr/>
        <a:lstStyle/>
        <a:p>
          <a:endParaRPr lang="en-US"/>
        </a:p>
      </dgm:t>
    </dgm:pt>
    <dgm:pt modelId="{9756CF7E-EA0D-4759-8124-E1C42667A300}" type="sibTrans" cxnId="{28D5BAA9-4B0D-47A8-AD66-CBD5A3F25C86}">
      <dgm:prSet/>
      <dgm:spPr/>
      <dgm:t>
        <a:bodyPr/>
        <a:lstStyle/>
        <a:p>
          <a:endParaRPr lang="en-US"/>
        </a:p>
      </dgm:t>
    </dgm:pt>
    <dgm:pt modelId="{EE5DE7AC-E5E7-417B-ACB4-8747C1B3EE00}">
      <dgm:prSet phldrT="[Text]"/>
      <dgm:spPr/>
      <dgm:t>
        <a:bodyPr/>
        <a:lstStyle/>
        <a:p>
          <a:r>
            <a:rPr lang="en-US" dirty="0" smtClean="0"/>
            <a:t>Audio</a:t>
          </a:r>
          <a:endParaRPr lang="en-US" dirty="0"/>
        </a:p>
      </dgm:t>
    </dgm:pt>
    <dgm:pt modelId="{0BC6ED44-64B1-49B9-9083-F073ECFFF800}" type="parTrans" cxnId="{ECEAC8EA-69E1-4FF1-A654-CAEEA85B41E4}">
      <dgm:prSet/>
      <dgm:spPr/>
      <dgm:t>
        <a:bodyPr/>
        <a:lstStyle/>
        <a:p>
          <a:endParaRPr lang="en-US"/>
        </a:p>
      </dgm:t>
    </dgm:pt>
    <dgm:pt modelId="{CE4C45D3-D297-473E-98F5-94FFC0FAF2D2}" type="sibTrans" cxnId="{ECEAC8EA-69E1-4FF1-A654-CAEEA85B41E4}">
      <dgm:prSet/>
      <dgm:spPr/>
      <dgm:t>
        <a:bodyPr/>
        <a:lstStyle/>
        <a:p>
          <a:endParaRPr lang="en-US"/>
        </a:p>
      </dgm:t>
    </dgm:pt>
    <dgm:pt modelId="{D6B24B1F-E926-4FE5-9787-C0812331BC98}">
      <dgm:prSet phldrT="[Text]"/>
      <dgm:spPr/>
      <dgm:t>
        <a:bodyPr/>
        <a:lstStyle/>
        <a:p>
          <a:r>
            <a:rPr lang="en-US" dirty="0" smtClean="0"/>
            <a:t>Video</a:t>
          </a:r>
          <a:endParaRPr lang="en-US" dirty="0"/>
        </a:p>
      </dgm:t>
    </dgm:pt>
    <dgm:pt modelId="{1E92F9A8-4A5B-4947-8DF1-20C737A117E1}" type="parTrans" cxnId="{803A5B9C-4348-4960-95B5-6AC263836217}">
      <dgm:prSet/>
      <dgm:spPr/>
      <dgm:t>
        <a:bodyPr/>
        <a:lstStyle/>
        <a:p>
          <a:endParaRPr lang="en-US"/>
        </a:p>
      </dgm:t>
    </dgm:pt>
    <dgm:pt modelId="{7DCA81AF-437F-46E7-94FA-EA2C42A9C381}" type="sibTrans" cxnId="{803A5B9C-4348-4960-95B5-6AC263836217}">
      <dgm:prSet/>
      <dgm:spPr/>
      <dgm:t>
        <a:bodyPr/>
        <a:lstStyle/>
        <a:p>
          <a:endParaRPr lang="en-US"/>
        </a:p>
      </dgm:t>
    </dgm:pt>
    <dgm:pt modelId="{BE0D6DA5-AA6A-4970-82FB-278A89F3CBCC}">
      <dgm:prSet phldrT="[Text]"/>
      <dgm:spPr/>
      <dgm:t>
        <a:bodyPr/>
        <a:lstStyle/>
        <a:p>
          <a:r>
            <a:rPr lang="en-US" dirty="0" smtClean="0"/>
            <a:t>Virtual Reality</a:t>
          </a:r>
          <a:endParaRPr lang="en-US" dirty="0"/>
        </a:p>
      </dgm:t>
    </dgm:pt>
    <dgm:pt modelId="{86771538-3AAE-4738-A84D-551341A4A04F}" type="parTrans" cxnId="{FF47B149-078F-4544-B177-A74D6E0551F7}">
      <dgm:prSet/>
      <dgm:spPr/>
      <dgm:t>
        <a:bodyPr/>
        <a:lstStyle/>
        <a:p>
          <a:endParaRPr lang="en-US"/>
        </a:p>
      </dgm:t>
    </dgm:pt>
    <dgm:pt modelId="{7E97BFCE-EE5A-4DE6-9ADC-FD06D486D91B}" type="sibTrans" cxnId="{FF47B149-078F-4544-B177-A74D6E0551F7}">
      <dgm:prSet/>
      <dgm:spPr/>
      <dgm:t>
        <a:bodyPr/>
        <a:lstStyle/>
        <a:p>
          <a:endParaRPr lang="en-US"/>
        </a:p>
      </dgm:t>
    </dgm:pt>
    <dgm:pt modelId="{A27EF118-7346-4A11-84DC-7F6DC626A48A}" type="pres">
      <dgm:prSet presAssocID="{BA17D667-8847-404A-AFAA-FF3D747BF08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8F2CF0F-61CB-4B02-9FC1-AA11FA5C46F3}" type="pres">
      <dgm:prSet presAssocID="{78EF3A1C-1ADD-47EC-A82E-4BA792BC29FD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10E1A6-012B-4C4D-992B-9B803ABB9633}" type="pres">
      <dgm:prSet presAssocID="{3FC514B7-4471-40D5-B55A-85628A408340}" presName="sibTrans" presStyleCnt="0"/>
      <dgm:spPr/>
    </dgm:pt>
    <dgm:pt modelId="{C0103B91-77F3-453B-A0EB-3E2139E1C23F}" type="pres">
      <dgm:prSet presAssocID="{664D5DE2-39E8-4657-95A7-55F4420C1B18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3B629D-8648-484B-90F1-346AB2F8155E}" type="pres">
      <dgm:prSet presAssocID="{9756CF7E-EA0D-4759-8124-E1C42667A300}" presName="sibTrans" presStyleCnt="0"/>
      <dgm:spPr/>
    </dgm:pt>
    <dgm:pt modelId="{2C21BF7B-716C-46CC-91D4-6BBD0A5D1FF7}" type="pres">
      <dgm:prSet presAssocID="{EE5DE7AC-E5E7-417B-ACB4-8747C1B3EE00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73977A9-0F8D-45A8-B694-60EED67CB0D9}" type="pres">
      <dgm:prSet presAssocID="{CE4C45D3-D297-473E-98F5-94FFC0FAF2D2}" presName="sibTrans" presStyleCnt="0"/>
      <dgm:spPr/>
    </dgm:pt>
    <dgm:pt modelId="{26F9500D-9A29-4E97-A624-BAC729B106B7}" type="pres">
      <dgm:prSet presAssocID="{D6B24B1F-E926-4FE5-9787-C0812331BC98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EC800A-DCF1-404D-A544-283C435CB8D6}" type="pres">
      <dgm:prSet presAssocID="{7DCA81AF-437F-46E7-94FA-EA2C42A9C381}" presName="sibTrans" presStyleCnt="0"/>
      <dgm:spPr/>
    </dgm:pt>
    <dgm:pt modelId="{A10BE2CA-8D09-4972-977F-595305A3F131}" type="pres">
      <dgm:prSet presAssocID="{BE0D6DA5-AA6A-4970-82FB-278A89F3CBC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CEAC8EA-69E1-4FF1-A654-CAEEA85B41E4}" srcId="{BA17D667-8847-404A-AFAA-FF3D747BF08D}" destId="{EE5DE7AC-E5E7-417B-ACB4-8747C1B3EE00}" srcOrd="2" destOrd="0" parTransId="{0BC6ED44-64B1-49B9-9083-F073ECFFF800}" sibTransId="{CE4C45D3-D297-473E-98F5-94FFC0FAF2D2}"/>
    <dgm:cxn modelId="{D97DEAA7-63D8-441B-9BE4-41D4C4D231E6}" type="presOf" srcId="{D6B24B1F-E926-4FE5-9787-C0812331BC98}" destId="{26F9500D-9A29-4E97-A624-BAC729B106B7}" srcOrd="0" destOrd="0" presId="urn:microsoft.com/office/officeart/2005/8/layout/default#17"/>
    <dgm:cxn modelId="{27E71CBD-8038-4C37-82A1-429E16277219}" type="presOf" srcId="{664D5DE2-39E8-4657-95A7-55F4420C1B18}" destId="{C0103B91-77F3-453B-A0EB-3E2139E1C23F}" srcOrd="0" destOrd="0" presId="urn:microsoft.com/office/officeart/2005/8/layout/default#17"/>
    <dgm:cxn modelId="{A40DC582-1818-4944-8ADC-EDD2F6A7581B}" srcId="{BA17D667-8847-404A-AFAA-FF3D747BF08D}" destId="{78EF3A1C-1ADD-47EC-A82E-4BA792BC29FD}" srcOrd="0" destOrd="0" parTransId="{D82F3AF1-5CF6-4712-9860-C61AFEC82400}" sibTransId="{3FC514B7-4471-40D5-B55A-85628A408340}"/>
    <dgm:cxn modelId="{ACDF3A43-5465-4ADE-9B35-75CA60C54D6B}" type="presOf" srcId="{78EF3A1C-1ADD-47EC-A82E-4BA792BC29FD}" destId="{C8F2CF0F-61CB-4B02-9FC1-AA11FA5C46F3}" srcOrd="0" destOrd="0" presId="urn:microsoft.com/office/officeart/2005/8/layout/default#17"/>
    <dgm:cxn modelId="{FF47B149-078F-4544-B177-A74D6E0551F7}" srcId="{BA17D667-8847-404A-AFAA-FF3D747BF08D}" destId="{BE0D6DA5-AA6A-4970-82FB-278A89F3CBCC}" srcOrd="4" destOrd="0" parTransId="{86771538-3AAE-4738-A84D-551341A4A04F}" sibTransId="{7E97BFCE-EE5A-4DE6-9ADC-FD06D486D91B}"/>
    <dgm:cxn modelId="{28D5BAA9-4B0D-47A8-AD66-CBD5A3F25C86}" srcId="{BA17D667-8847-404A-AFAA-FF3D747BF08D}" destId="{664D5DE2-39E8-4657-95A7-55F4420C1B18}" srcOrd="1" destOrd="0" parTransId="{88F0CB40-37FF-43C8-970F-29C3A67CF3A9}" sibTransId="{9756CF7E-EA0D-4759-8124-E1C42667A300}"/>
    <dgm:cxn modelId="{DECC9DE5-78D0-4DFC-A7CD-2A0CC5D16894}" type="presOf" srcId="{EE5DE7AC-E5E7-417B-ACB4-8747C1B3EE00}" destId="{2C21BF7B-716C-46CC-91D4-6BBD0A5D1FF7}" srcOrd="0" destOrd="0" presId="urn:microsoft.com/office/officeart/2005/8/layout/default#17"/>
    <dgm:cxn modelId="{D623214E-AC54-4157-BBED-75002E4B495F}" type="presOf" srcId="{BA17D667-8847-404A-AFAA-FF3D747BF08D}" destId="{A27EF118-7346-4A11-84DC-7F6DC626A48A}" srcOrd="0" destOrd="0" presId="urn:microsoft.com/office/officeart/2005/8/layout/default#17"/>
    <dgm:cxn modelId="{165189A4-80E2-4AEF-AD55-636203A395FF}" type="presOf" srcId="{BE0D6DA5-AA6A-4970-82FB-278A89F3CBCC}" destId="{A10BE2CA-8D09-4972-977F-595305A3F131}" srcOrd="0" destOrd="0" presId="urn:microsoft.com/office/officeart/2005/8/layout/default#17"/>
    <dgm:cxn modelId="{803A5B9C-4348-4960-95B5-6AC263836217}" srcId="{BA17D667-8847-404A-AFAA-FF3D747BF08D}" destId="{D6B24B1F-E926-4FE5-9787-C0812331BC98}" srcOrd="3" destOrd="0" parTransId="{1E92F9A8-4A5B-4947-8DF1-20C737A117E1}" sibTransId="{7DCA81AF-437F-46E7-94FA-EA2C42A9C381}"/>
    <dgm:cxn modelId="{81071CB2-F6D1-4C1E-BD4C-F1310663C0C4}" type="presParOf" srcId="{A27EF118-7346-4A11-84DC-7F6DC626A48A}" destId="{C8F2CF0F-61CB-4B02-9FC1-AA11FA5C46F3}" srcOrd="0" destOrd="0" presId="urn:microsoft.com/office/officeart/2005/8/layout/default#17"/>
    <dgm:cxn modelId="{F83600F7-7183-4C59-97D3-5D2FB962F24A}" type="presParOf" srcId="{A27EF118-7346-4A11-84DC-7F6DC626A48A}" destId="{A610E1A6-012B-4C4D-992B-9B803ABB9633}" srcOrd="1" destOrd="0" presId="urn:microsoft.com/office/officeart/2005/8/layout/default#17"/>
    <dgm:cxn modelId="{D22DFBCB-258E-4102-A58F-D2968021F9B6}" type="presParOf" srcId="{A27EF118-7346-4A11-84DC-7F6DC626A48A}" destId="{C0103B91-77F3-453B-A0EB-3E2139E1C23F}" srcOrd="2" destOrd="0" presId="urn:microsoft.com/office/officeart/2005/8/layout/default#17"/>
    <dgm:cxn modelId="{5BEFB972-59E4-4C9B-A499-72D4D9988F5A}" type="presParOf" srcId="{A27EF118-7346-4A11-84DC-7F6DC626A48A}" destId="{A73B629D-8648-484B-90F1-346AB2F8155E}" srcOrd="3" destOrd="0" presId="urn:microsoft.com/office/officeart/2005/8/layout/default#17"/>
    <dgm:cxn modelId="{5C4FFB73-39A4-4DF0-941C-6F432F2DF725}" type="presParOf" srcId="{A27EF118-7346-4A11-84DC-7F6DC626A48A}" destId="{2C21BF7B-716C-46CC-91D4-6BBD0A5D1FF7}" srcOrd="4" destOrd="0" presId="urn:microsoft.com/office/officeart/2005/8/layout/default#17"/>
    <dgm:cxn modelId="{5CE55CAE-EA24-45AF-9E1F-9A670625A8C9}" type="presParOf" srcId="{A27EF118-7346-4A11-84DC-7F6DC626A48A}" destId="{173977A9-0F8D-45A8-B694-60EED67CB0D9}" srcOrd="5" destOrd="0" presId="urn:microsoft.com/office/officeart/2005/8/layout/default#17"/>
    <dgm:cxn modelId="{A50AE263-DE79-4419-BD3C-8B9476355B17}" type="presParOf" srcId="{A27EF118-7346-4A11-84DC-7F6DC626A48A}" destId="{26F9500D-9A29-4E97-A624-BAC729B106B7}" srcOrd="6" destOrd="0" presId="urn:microsoft.com/office/officeart/2005/8/layout/default#17"/>
    <dgm:cxn modelId="{D0C34C83-9050-4DCD-B2DE-9523EA27038E}" type="presParOf" srcId="{A27EF118-7346-4A11-84DC-7F6DC626A48A}" destId="{4CEC800A-DCF1-404D-A544-283C435CB8D6}" srcOrd="7" destOrd="0" presId="urn:microsoft.com/office/officeart/2005/8/layout/default#17"/>
    <dgm:cxn modelId="{219D36B3-BF71-4798-9663-C1C2BBCC7DD6}" type="presParOf" srcId="{A27EF118-7346-4A11-84DC-7F6DC626A48A}" destId="{A10BE2CA-8D09-4972-977F-595305A3F131}" srcOrd="8" destOrd="0" presId="urn:microsoft.com/office/officeart/2005/8/layout/default#1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DE3D0A1-4E8D-4822-87E6-91A42333E236}" type="doc">
      <dgm:prSet loTypeId="urn:microsoft.com/office/officeart/2005/8/layout/hProcess9" loCatId="process" qsTypeId="urn:microsoft.com/office/officeart/2005/8/quickstyle/simple1" qsCatId="simple" csTypeId="urn:microsoft.com/office/officeart/2005/8/colors/accent4_2" csCatId="accent4" phldr="1"/>
      <dgm:spPr/>
    </dgm:pt>
    <dgm:pt modelId="{E71CA119-B329-4A54-B527-4FBFC392B126}">
      <dgm:prSet phldrT="[Text]"/>
      <dgm:spPr/>
      <dgm:t>
        <a:bodyPr/>
        <a:lstStyle/>
        <a:p>
          <a:r>
            <a:rPr lang="en-US" dirty="0" smtClean="0"/>
            <a:t>Plan a Web site</a:t>
          </a:r>
          <a:endParaRPr lang="en-US" dirty="0"/>
        </a:p>
      </dgm:t>
    </dgm:pt>
    <dgm:pt modelId="{E8F901C3-74DE-4BE7-AF0A-F47B1D6BDD79}" type="parTrans" cxnId="{1087029D-DF6B-4D17-B4A5-BC0BC2711824}">
      <dgm:prSet/>
      <dgm:spPr/>
      <dgm:t>
        <a:bodyPr/>
        <a:lstStyle/>
        <a:p>
          <a:endParaRPr lang="en-US"/>
        </a:p>
      </dgm:t>
    </dgm:pt>
    <dgm:pt modelId="{0B1A6950-8373-4BDA-8BF0-171B0BB14135}" type="sibTrans" cxnId="{1087029D-DF6B-4D17-B4A5-BC0BC2711824}">
      <dgm:prSet/>
      <dgm:spPr/>
      <dgm:t>
        <a:bodyPr/>
        <a:lstStyle/>
        <a:p>
          <a:endParaRPr lang="en-US"/>
        </a:p>
      </dgm:t>
    </dgm:pt>
    <dgm:pt modelId="{D2811BBD-60D0-465F-8465-79F55BD1D56C}">
      <dgm:prSet phldrT="[Text]"/>
      <dgm:spPr/>
      <dgm:t>
        <a:bodyPr/>
        <a:lstStyle/>
        <a:p>
          <a:r>
            <a:rPr lang="en-US" dirty="0" smtClean="0"/>
            <a:t>Analyze and design a Web site</a:t>
          </a:r>
          <a:endParaRPr lang="en-US" dirty="0"/>
        </a:p>
      </dgm:t>
    </dgm:pt>
    <dgm:pt modelId="{88AD5F77-569E-452B-9AEA-4E266D6A8B7D}" type="parTrans" cxnId="{0B09677E-F026-4450-A7FB-6C9E4D1EF41F}">
      <dgm:prSet/>
      <dgm:spPr/>
      <dgm:t>
        <a:bodyPr/>
        <a:lstStyle/>
        <a:p>
          <a:endParaRPr lang="en-US"/>
        </a:p>
      </dgm:t>
    </dgm:pt>
    <dgm:pt modelId="{10746ED2-B5BB-4C7F-84DD-E6FFE9CE4331}" type="sibTrans" cxnId="{0B09677E-F026-4450-A7FB-6C9E4D1EF41F}">
      <dgm:prSet/>
      <dgm:spPr/>
      <dgm:t>
        <a:bodyPr/>
        <a:lstStyle/>
        <a:p>
          <a:endParaRPr lang="en-US"/>
        </a:p>
      </dgm:t>
    </dgm:pt>
    <dgm:pt modelId="{160F15E4-C219-45E5-B28C-1CCE0F4FADC9}">
      <dgm:prSet phldrT="[Text]"/>
      <dgm:spPr/>
      <dgm:t>
        <a:bodyPr/>
        <a:lstStyle/>
        <a:p>
          <a:r>
            <a:rPr lang="en-US" dirty="0" smtClean="0"/>
            <a:t>Create a Web site</a:t>
          </a:r>
          <a:endParaRPr lang="en-US" dirty="0"/>
        </a:p>
      </dgm:t>
    </dgm:pt>
    <dgm:pt modelId="{B653E74A-85F4-40B3-9C13-B033A79F60E5}" type="parTrans" cxnId="{2CF6DD2E-4018-481E-A947-5697FA0FED5D}">
      <dgm:prSet/>
      <dgm:spPr/>
      <dgm:t>
        <a:bodyPr/>
        <a:lstStyle/>
        <a:p>
          <a:endParaRPr lang="en-US"/>
        </a:p>
      </dgm:t>
    </dgm:pt>
    <dgm:pt modelId="{7DA68A97-9251-4286-9AB7-AD4B46298778}" type="sibTrans" cxnId="{2CF6DD2E-4018-481E-A947-5697FA0FED5D}">
      <dgm:prSet/>
      <dgm:spPr/>
      <dgm:t>
        <a:bodyPr/>
        <a:lstStyle/>
        <a:p>
          <a:endParaRPr lang="en-US"/>
        </a:p>
      </dgm:t>
    </dgm:pt>
    <dgm:pt modelId="{20CF6C2F-24AC-4F38-BBE3-57A448BA9973}">
      <dgm:prSet phldrT="[Text]"/>
      <dgm:spPr/>
      <dgm:t>
        <a:bodyPr/>
        <a:lstStyle/>
        <a:p>
          <a:r>
            <a:rPr lang="en-US" dirty="0" smtClean="0"/>
            <a:t>Deploy a Web site</a:t>
          </a:r>
          <a:endParaRPr lang="en-US" dirty="0"/>
        </a:p>
      </dgm:t>
    </dgm:pt>
    <dgm:pt modelId="{5A996318-3A11-461A-8684-1622BAADCE8E}" type="parTrans" cxnId="{8D4A9289-33C8-4447-953E-EF05400EECC9}">
      <dgm:prSet/>
      <dgm:spPr/>
      <dgm:t>
        <a:bodyPr/>
        <a:lstStyle/>
        <a:p>
          <a:endParaRPr lang="en-US"/>
        </a:p>
      </dgm:t>
    </dgm:pt>
    <dgm:pt modelId="{2F0FCD96-EDDA-4FAA-8634-0FDBCBA8EA1D}" type="sibTrans" cxnId="{8D4A9289-33C8-4447-953E-EF05400EECC9}">
      <dgm:prSet/>
      <dgm:spPr/>
      <dgm:t>
        <a:bodyPr/>
        <a:lstStyle/>
        <a:p>
          <a:endParaRPr lang="en-US"/>
        </a:p>
      </dgm:t>
    </dgm:pt>
    <dgm:pt modelId="{D07547D0-E7E2-430B-AD90-AFA754EDCCF8}">
      <dgm:prSet phldrT="[Text]"/>
      <dgm:spPr/>
      <dgm:t>
        <a:bodyPr/>
        <a:lstStyle/>
        <a:p>
          <a:r>
            <a:rPr lang="en-US" dirty="0" smtClean="0"/>
            <a:t>Maintain a Web site</a:t>
          </a:r>
          <a:endParaRPr lang="en-US" dirty="0"/>
        </a:p>
      </dgm:t>
    </dgm:pt>
    <dgm:pt modelId="{1698B274-19B4-462B-90EA-E274C0DCF780}" type="parTrans" cxnId="{B92D9B3E-1EF9-4980-82C2-36E723A34545}">
      <dgm:prSet/>
      <dgm:spPr/>
      <dgm:t>
        <a:bodyPr/>
        <a:lstStyle/>
        <a:p>
          <a:endParaRPr lang="en-US"/>
        </a:p>
      </dgm:t>
    </dgm:pt>
    <dgm:pt modelId="{6BB42621-03AB-4EAC-A2F7-F59C680AC3EA}" type="sibTrans" cxnId="{B92D9B3E-1EF9-4980-82C2-36E723A34545}">
      <dgm:prSet/>
      <dgm:spPr/>
      <dgm:t>
        <a:bodyPr/>
        <a:lstStyle/>
        <a:p>
          <a:endParaRPr lang="en-US"/>
        </a:p>
      </dgm:t>
    </dgm:pt>
    <dgm:pt modelId="{0D0C639D-C342-40A9-BEE8-5352FDEF9AB7}" type="pres">
      <dgm:prSet presAssocID="{5DE3D0A1-4E8D-4822-87E6-91A42333E236}" presName="CompostProcess" presStyleCnt="0">
        <dgm:presLayoutVars>
          <dgm:dir/>
          <dgm:resizeHandles val="exact"/>
        </dgm:presLayoutVars>
      </dgm:prSet>
      <dgm:spPr/>
    </dgm:pt>
    <dgm:pt modelId="{353616DE-D66D-40A9-962E-F8F59D11061D}" type="pres">
      <dgm:prSet presAssocID="{5DE3D0A1-4E8D-4822-87E6-91A42333E236}" presName="arrow" presStyleLbl="bgShp" presStyleIdx="0" presStyleCnt="1"/>
      <dgm:spPr/>
    </dgm:pt>
    <dgm:pt modelId="{41B22219-736E-4421-A383-CAEB288C2EEE}" type="pres">
      <dgm:prSet presAssocID="{5DE3D0A1-4E8D-4822-87E6-91A42333E236}" presName="linearProcess" presStyleCnt="0"/>
      <dgm:spPr/>
    </dgm:pt>
    <dgm:pt modelId="{EE0FB0A8-704D-4495-8ACF-142B1EDD0BF2}" type="pres">
      <dgm:prSet presAssocID="{E71CA119-B329-4A54-B527-4FBFC392B126}" presName="tex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4C7754-2A61-4711-B6FD-43C692D7645A}" type="pres">
      <dgm:prSet presAssocID="{0B1A6950-8373-4BDA-8BF0-171B0BB14135}" presName="sibTrans" presStyleCnt="0"/>
      <dgm:spPr/>
    </dgm:pt>
    <dgm:pt modelId="{06F4A93D-CBDD-4277-85D2-348F9CCAE0E9}" type="pres">
      <dgm:prSet presAssocID="{D2811BBD-60D0-465F-8465-79F55BD1D56C}" presName="text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8AD046-8ABC-4422-B472-8725452AEC61}" type="pres">
      <dgm:prSet presAssocID="{10746ED2-B5BB-4C7F-84DD-E6FFE9CE4331}" presName="sibTrans" presStyleCnt="0"/>
      <dgm:spPr/>
    </dgm:pt>
    <dgm:pt modelId="{6BE458BF-9232-4CD9-BBAA-A17F692C06CC}" type="pres">
      <dgm:prSet presAssocID="{160F15E4-C219-45E5-B28C-1CCE0F4FADC9}" presName="text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17EB2D-C61B-46A6-AC29-EC1CC279F75E}" type="pres">
      <dgm:prSet presAssocID="{7DA68A97-9251-4286-9AB7-AD4B46298778}" presName="sibTrans" presStyleCnt="0"/>
      <dgm:spPr/>
    </dgm:pt>
    <dgm:pt modelId="{BC5750BD-2463-454D-8D8F-05A5EE997522}" type="pres">
      <dgm:prSet presAssocID="{20CF6C2F-24AC-4F38-BBE3-57A448BA9973}" presName="text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8E04FB-4C02-4053-A22A-4E3CB9457897}" type="pres">
      <dgm:prSet presAssocID="{2F0FCD96-EDDA-4FAA-8634-0FDBCBA8EA1D}" presName="sibTrans" presStyleCnt="0"/>
      <dgm:spPr/>
    </dgm:pt>
    <dgm:pt modelId="{38E2DCA2-560E-46F0-B551-155B28A5EA8D}" type="pres">
      <dgm:prSet presAssocID="{D07547D0-E7E2-430B-AD90-AFA754EDCCF8}" presName="text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2D9B3E-1EF9-4980-82C2-36E723A34545}" srcId="{5DE3D0A1-4E8D-4822-87E6-91A42333E236}" destId="{D07547D0-E7E2-430B-AD90-AFA754EDCCF8}" srcOrd="4" destOrd="0" parTransId="{1698B274-19B4-462B-90EA-E274C0DCF780}" sibTransId="{6BB42621-03AB-4EAC-A2F7-F59C680AC3EA}"/>
    <dgm:cxn modelId="{8D4A9289-33C8-4447-953E-EF05400EECC9}" srcId="{5DE3D0A1-4E8D-4822-87E6-91A42333E236}" destId="{20CF6C2F-24AC-4F38-BBE3-57A448BA9973}" srcOrd="3" destOrd="0" parTransId="{5A996318-3A11-461A-8684-1622BAADCE8E}" sibTransId="{2F0FCD96-EDDA-4FAA-8634-0FDBCBA8EA1D}"/>
    <dgm:cxn modelId="{9B200F71-5FE4-4088-B613-D9AE698FA25C}" type="presOf" srcId="{D2811BBD-60D0-465F-8465-79F55BD1D56C}" destId="{06F4A93D-CBDD-4277-85D2-348F9CCAE0E9}" srcOrd="0" destOrd="0" presId="urn:microsoft.com/office/officeart/2005/8/layout/hProcess9"/>
    <dgm:cxn modelId="{1087029D-DF6B-4D17-B4A5-BC0BC2711824}" srcId="{5DE3D0A1-4E8D-4822-87E6-91A42333E236}" destId="{E71CA119-B329-4A54-B527-4FBFC392B126}" srcOrd="0" destOrd="0" parTransId="{E8F901C3-74DE-4BE7-AF0A-F47B1D6BDD79}" sibTransId="{0B1A6950-8373-4BDA-8BF0-171B0BB14135}"/>
    <dgm:cxn modelId="{D317DF75-E6F9-4314-BE6F-93B86D873A0E}" type="presOf" srcId="{160F15E4-C219-45E5-B28C-1CCE0F4FADC9}" destId="{6BE458BF-9232-4CD9-BBAA-A17F692C06CC}" srcOrd="0" destOrd="0" presId="urn:microsoft.com/office/officeart/2005/8/layout/hProcess9"/>
    <dgm:cxn modelId="{11C3ED6C-584D-4F49-B2B0-6A9283DBEE3D}" type="presOf" srcId="{20CF6C2F-24AC-4F38-BBE3-57A448BA9973}" destId="{BC5750BD-2463-454D-8D8F-05A5EE997522}" srcOrd="0" destOrd="0" presId="urn:microsoft.com/office/officeart/2005/8/layout/hProcess9"/>
    <dgm:cxn modelId="{2CF6DD2E-4018-481E-A947-5697FA0FED5D}" srcId="{5DE3D0A1-4E8D-4822-87E6-91A42333E236}" destId="{160F15E4-C219-45E5-B28C-1CCE0F4FADC9}" srcOrd="2" destOrd="0" parTransId="{B653E74A-85F4-40B3-9C13-B033A79F60E5}" sibTransId="{7DA68A97-9251-4286-9AB7-AD4B46298778}"/>
    <dgm:cxn modelId="{E2458E22-F5B0-479C-A6B5-38EAD10FA204}" type="presOf" srcId="{5DE3D0A1-4E8D-4822-87E6-91A42333E236}" destId="{0D0C639D-C342-40A9-BEE8-5352FDEF9AB7}" srcOrd="0" destOrd="0" presId="urn:microsoft.com/office/officeart/2005/8/layout/hProcess9"/>
    <dgm:cxn modelId="{51D90F3A-4EEE-4FD3-9246-4961D5002922}" type="presOf" srcId="{E71CA119-B329-4A54-B527-4FBFC392B126}" destId="{EE0FB0A8-704D-4495-8ACF-142B1EDD0BF2}" srcOrd="0" destOrd="0" presId="urn:microsoft.com/office/officeart/2005/8/layout/hProcess9"/>
    <dgm:cxn modelId="{315C8C2A-3EA5-436D-A482-9A1EA9D4CB56}" type="presOf" srcId="{D07547D0-E7E2-430B-AD90-AFA754EDCCF8}" destId="{38E2DCA2-560E-46F0-B551-155B28A5EA8D}" srcOrd="0" destOrd="0" presId="urn:microsoft.com/office/officeart/2005/8/layout/hProcess9"/>
    <dgm:cxn modelId="{0B09677E-F026-4450-A7FB-6C9E4D1EF41F}" srcId="{5DE3D0A1-4E8D-4822-87E6-91A42333E236}" destId="{D2811BBD-60D0-465F-8465-79F55BD1D56C}" srcOrd="1" destOrd="0" parTransId="{88AD5F77-569E-452B-9AEA-4E266D6A8B7D}" sibTransId="{10746ED2-B5BB-4C7F-84DD-E6FFE9CE4331}"/>
    <dgm:cxn modelId="{42816406-0643-4E72-97B6-01F1C8EAF444}" type="presParOf" srcId="{0D0C639D-C342-40A9-BEE8-5352FDEF9AB7}" destId="{353616DE-D66D-40A9-962E-F8F59D11061D}" srcOrd="0" destOrd="0" presId="urn:microsoft.com/office/officeart/2005/8/layout/hProcess9"/>
    <dgm:cxn modelId="{4A0598E1-E5B3-417C-BE14-52C348621874}" type="presParOf" srcId="{0D0C639D-C342-40A9-BEE8-5352FDEF9AB7}" destId="{41B22219-736E-4421-A383-CAEB288C2EEE}" srcOrd="1" destOrd="0" presId="urn:microsoft.com/office/officeart/2005/8/layout/hProcess9"/>
    <dgm:cxn modelId="{9A43C0A1-3A67-4E02-AAEC-F2969CD96580}" type="presParOf" srcId="{41B22219-736E-4421-A383-CAEB288C2EEE}" destId="{EE0FB0A8-704D-4495-8ACF-142B1EDD0BF2}" srcOrd="0" destOrd="0" presId="urn:microsoft.com/office/officeart/2005/8/layout/hProcess9"/>
    <dgm:cxn modelId="{5369A047-DCBF-4E82-839A-226AD059C161}" type="presParOf" srcId="{41B22219-736E-4421-A383-CAEB288C2EEE}" destId="{DE4C7754-2A61-4711-B6FD-43C692D7645A}" srcOrd="1" destOrd="0" presId="urn:microsoft.com/office/officeart/2005/8/layout/hProcess9"/>
    <dgm:cxn modelId="{B0DCDD71-C95C-47D8-9BDC-C87BA814BA0F}" type="presParOf" srcId="{41B22219-736E-4421-A383-CAEB288C2EEE}" destId="{06F4A93D-CBDD-4277-85D2-348F9CCAE0E9}" srcOrd="2" destOrd="0" presId="urn:microsoft.com/office/officeart/2005/8/layout/hProcess9"/>
    <dgm:cxn modelId="{6DE5822F-6AC4-4318-9D13-E56E3BB9C28F}" type="presParOf" srcId="{41B22219-736E-4421-A383-CAEB288C2EEE}" destId="{8A8AD046-8ABC-4422-B472-8725452AEC61}" srcOrd="3" destOrd="0" presId="urn:microsoft.com/office/officeart/2005/8/layout/hProcess9"/>
    <dgm:cxn modelId="{7B7509AE-6DAB-4253-925A-6DD85BB1F37F}" type="presParOf" srcId="{41B22219-736E-4421-A383-CAEB288C2EEE}" destId="{6BE458BF-9232-4CD9-BBAA-A17F692C06CC}" srcOrd="4" destOrd="0" presId="urn:microsoft.com/office/officeart/2005/8/layout/hProcess9"/>
    <dgm:cxn modelId="{A06AB108-B565-4779-ACCD-C99015B1534B}" type="presParOf" srcId="{41B22219-736E-4421-A383-CAEB288C2EEE}" destId="{BE17EB2D-C61B-46A6-AC29-EC1CC279F75E}" srcOrd="5" destOrd="0" presId="urn:microsoft.com/office/officeart/2005/8/layout/hProcess9"/>
    <dgm:cxn modelId="{E87E8208-E1BA-4EFA-9097-19643C68DE54}" type="presParOf" srcId="{41B22219-736E-4421-A383-CAEB288C2EEE}" destId="{BC5750BD-2463-454D-8D8F-05A5EE997522}" srcOrd="6" destOrd="0" presId="urn:microsoft.com/office/officeart/2005/8/layout/hProcess9"/>
    <dgm:cxn modelId="{70818335-D302-4235-B6CB-2F767494DAC3}" type="presParOf" srcId="{41B22219-736E-4421-A383-CAEB288C2EEE}" destId="{908E04FB-4C02-4053-A22A-4E3CB9457897}" srcOrd="7" destOrd="0" presId="urn:microsoft.com/office/officeart/2005/8/layout/hProcess9"/>
    <dgm:cxn modelId="{4D5B8019-7222-4714-9CB7-B3307CB79187}" type="presParOf" srcId="{41B22219-736E-4421-A383-CAEB288C2EEE}" destId="{38E2DCA2-560E-46F0-B551-155B28A5EA8D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D95873-1087-43EF-BBED-83526C5EABFE}">
      <dsp:nvSpPr>
        <dsp:cNvPr id="0" name=""/>
        <dsp:cNvSpPr/>
      </dsp:nvSpPr>
      <dsp:spPr>
        <a:xfrm>
          <a:off x="892" y="174426"/>
          <a:ext cx="3482578" cy="208954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isometricTopDown" fov="0">
            <a:rot lat="0" lon="0" rev="0"/>
          </a:camera>
          <a:lightRig rig="balanced" dir="t">
            <a:rot lat="0" lon="0" rev="13800000"/>
          </a:lightRig>
        </a:scene3d>
        <a:sp3d extrusionH="12700" prstMaterial="plastic">
          <a:bevelT w="38100" h="25400" prst="softRound"/>
          <a:contourClr>
            <a:schemeClr val="l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Allow scientists at different physical locations to share information and work together</a:t>
          </a:r>
          <a:endParaRPr lang="en-US" sz="2900" kern="1200" dirty="0"/>
        </a:p>
      </dsp:txBody>
      <dsp:txXfrm>
        <a:off x="892" y="174426"/>
        <a:ext cx="3482578" cy="2089546"/>
      </dsp:txXfrm>
    </dsp:sp>
    <dsp:sp modelId="{513CBBF7-51A9-4BB2-8E68-BAEDEEAEDD95}">
      <dsp:nvSpPr>
        <dsp:cNvPr id="0" name=""/>
        <dsp:cNvSpPr/>
      </dsp:nvSpPr>
      <dsp:spPr>
        <a:xfrm>
          <a:off x="3831728" y="174426"/>
          <a:ext cx="3482578" cy="208954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isometricTopDown" fov="0">
            <a:rot lat="0" lon="0" rev="0"/>
          </a:camera>
          <a:lightRig rig="balanced" dir="t">
            <a:rot lat="0" lon="0" rev="13800000"/>
          </a:lightRig>
        </a:scene3d>
        <a:sp3d extrusionH="12700" prstMaterial="plastic">
          <a:bevelT w="38100" h="25400" prst="softRound"/>
          <a:contourClr>
            <a:schemeClr val="l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Function even if part of the network were disabled or destroyed by a disaster</a:t>
          </a:r>
          <a:endParaRPr lang="en-US" sz="2900" kern="1200" dirty="0"/>
        </a:p>
      </dsp:txBody>
      <dsp:txXfrm>
        <a:off x="3831728" y="174426"/>
        <a:ext cx="3482578" cy="20895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051AE9-F5F7-48C5-942F-4392BF73A3E9}">
      <dsp:nvSpPr>
        <dsp:cNvPr id="0" name=""/>
        <dsp:cNvSpPr/>
      </dsp:nvSpPr>
      <dsp:spPr>
        <a:xfrm>
          <a:off x="0" y="1551471"/>
          <a:ext cx="8839200" cy="2103120"/>
        </a:xfrm>
        <a:prstGeom prst="notched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D1E4A6-B294-4860-88FA-862556FBB116}">
      <dsp:nvSpPr>
        <dsp:cNvPr id="0" name=""/>
        <dsp:cNvSpPr/>
      </dsp:nvSpPr>
      <dsp:spPr>
        <a:xfrm>
          <a:off x="2184" y="0"/>
          <a:ext cx="1272145" cy="2103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1969</a:t>
          </a:r>
          <a:r>
            <a:rPr lang="en-US" sz="1500" b="0" kern="1200" dirty="0" smtClean="0"/>
            <a:t> ARPANET becomes functional</a:t>
          </a:r>
          <a:endParaRPr lang="en-US" sz="1500" b="1" kern="1200" dirty="0"/>
        </a:p>
      </dsp:txBody>
      <dsp:txXfrm>
        <a:off x="2184" y="0"/>
        <a:ext cx="1272145" cy="2103120"/>
      </dsp:txXfrm>
    </dsp:sp>
    <dsp:sp modelId="{D9A7E91E-FAEF-4335-8ED1-4EF85A016F56}">
      <dsp:nvSpPr>
        <dsp:cNvPr id="0" name=""/>
        <dsp:cNvSpPr/>
      </dsp:nvSpPr>
      <dsp:spPr>
        <a:xfrm>
          <a:off x="375367" y="2366010"/>
          <a:ext cx="525780" cy="52578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3AF81A-020B-4AFB-8EE1-C16C44DB5FFF}">
      <dsp:nvSpPr>
        <dsp:cNvPr id="0" name=""/>
        <dsp:cNvSpPr/>
      </dsp:nvSpPr>
      <dsp:spPr>
        <a:xfrm>
          <a:off x="1337937" y="3154680"/>
          <a:ext cx="1272145" cy="2103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1984</a:t>
          </a:r>
          <a:r>
            <a:rPr lang="en-US" sz="1500" b="0" kern="1200" dirty="0" smtClean="0"/>
            <a:t> ARPANET has more than 1,000 individual computers linked as hosts</a:t>
          </a:r>
          <a:endParaRPr lang="en-US" sz="1500" b="1" kern="1200" dirty="0"/>
        </a:p>
      </dsp:txBody>
      <dsp:txXfrm>
        <a:off x="1337937" y="3154680"/>
        <a:ext cx="1272145" cy="2103120"/>
      </dsp:txXfrm>
    </dsp:sp>
    <dsp:sp modelId="{644DFC2F-FF57-44ED-918C-53FC6E359213}">
      <dsp:nvSpPr>
        <dsp:cNvPr id="0" name=""/>
        <dsp:cNvSpPr/>
      </dsp:nvSpPr>
      <dsp:spPr>
        <a:xfrm>
          <a:off x="1711120" y="2366010"/>
          <a:ext cx="525780" cy="52578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A9238-34B4-4B7D-8F11-609D4A0AAB4D}">
      <dsp:nvSpPr>
        <dsp:cNvPr id="0" name=""/>
        <dsp:cNvSpPr/>
      </dsp:nvSpPr>
      <dsp:spPr>
        <a:xfrm>
          <a:off x="2673690" y="0"/>
          <a:ext cx="1272145" cy="2103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1986</a:t>
          </a:r>
          <a:r>
            <a:rPr lang="en-US" sz="1500" b="0" kern="1200" dirty="0" smtClean="0"/>
            <a:t> NSF connects </a:t>
          </a:r>
          <a:r>
            <a:rPr lang="en-US" sz="1500" b="0" kern="1200" dirty="0" err="1" smtClean="0"/>
            <a:t>NSFnet</a:t>
          </a:r>
          <a:r>
            <a:rPr lang="en-US" sz="1500" b="0" kern="1200" dirty="0" smtClean="0"/>
            <a:t> to ARPANET and becomes known as the Internet</a:t>
          </a:r>
          <a:endParaRPr lang="en-US" sz="1500" b="1" kern="1200" dirty="0"/>
        </a:p>
      </dsp:txBody>
      <dsp:txXfrm>
        <a:off x="2673690" y="0"/>
        <a:ext cx="1272145" cy="2103120"/>
      </dsp:txXfrm>
    </dsp:sp>
    <dsp:sp modelId="{A4B7C56E-5480-4D55-BE6A-434107CDCECA}">
      <dsp:nvSpPr>
        <dsp:cNvPr id="0" name=""/>
        <dsp:cNvSpPr/>
      </dsp:nvSpPr>
      <dsp:spPr>
        <a:xfrm>
          <a:off x="3046873" y="2366010"/>
          <a:ext cx="525780" cy="52578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3D0FD3-E3C2-4C8B-8EC2-E6770A154233}">
      <dsp:nvSpPr>
        <dsp:cNvPr id="0" name=""/>
        <dsp:cNvSpPr/>
      </dsp:nvSpPr>
      <dsp:spPr>
        <a:xfrm>
          <a:off x="4009443" y="3154680"/>
          <a:ext cx="1272145" cy="2103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1995</a:t>
          </a:r>
          <a:r>
            <a:rPr lang="en-US" sz="1500" b="0" kern="1200" dirty="0" smtClean="0"/>
            <a:t> </a:t>
          </a:r>
          <a:r>
            <a:rPr lang="en-US" sz="1500" b="0" kern="1200" dirty="0" err="1" smtClean="0"/>
            <a:t>NSFNet</a:t>
          </a:r>
          <a:r>
            <a:rPr lang="en-US" sz="1500" b="0" kern="1200" dirty="0" smtClean="0"/>
            <a:t> terminates its network on the Internet and resumes status as research network</a:t>
          </a:r>
          <a:endParaRPr lang="en-US" sz="1500" b="1" kern="1200" dirty="0"/>
        </a:p>
      </dsp:txBody>
      <dsp:txXfrm>
        <a:off x="4009443" y="3154680"/>
        <a:ext cx="1272145" cy="2103120"/>
      </dsp:txXfrm>
    </dsp:sp>
    <dsp:sp modelId="{F81DA9FA-E4BE-41EA-B7DB-5B291E3761D3}">
      <dsp:nvSpPr>
        <dsp:cNvPr id="0" name=""/>
        <dsp:cNvSpPr/>
      </dsp:nvSpPr>
      <dsp:spPr>
        <a:xfrm>
          <a:off x="4382626" y="2366010"/>
          <a:ext cx="525780" cy="52578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4B7F13-C021-4FD8-A51C-1A8CB1C37C05}">
      <dsp:nvSpPr>
        <dsp:cNvPr id="0" name=""/>
        <dsp:cNvSpPr/>
      </dsp:nvSpPr>
      <dsp:spPr>
        <a:xfrm>
          <a:off x="5345196" y="0"/>
          <a:ext cx="1272145" cy="2103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1996</a:t>
          </a:r>
          <a:r>
            <a:rPr lang="en-US" sz="1500" b="0" kern="1200" dirty="0" smtClean="0"/>
            <a:t> Internet2 is founded</a:t>
          </a:r>
          <a:endParaRPr lang="en-US" sz="1500" b="1" kern="1200" dirty="0"/>
        </a:p>
      </dsp:txBody>
      <dsp:txXfrm>
        <a:off x="5345196" y="0"/>
        <a:ext cx="1272145" cy="2103120"/>
      </dsp:txXfrm>
    </dsp:sp>
    <dsp:sp modelId="{B3EA4EA6-9959-4DB9-94C2-9A666179D510}">
      <dsp:nvSpPr>
        <dsp:cNvPr id="0" name=""/>
        <dsp:cNvSpPr/>
      </dsp:nvSpPr>
      <dsp:spPr>
        <a:xfrm>
          <a:off x="5718379" y="2366010"/>
          <a:ext cx="525780" cy="52578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D8A4AC-EF0D-42B5-99B6-35CE23B740CA}">
      <dsp:nvSpPr>
        <dsp:cNvPr id="0" name=""/>
        <dsp:cNvSpPr/>
      </dsp:nvSpPr>
      <dsp:spPr>
        <a:xfrm>
          <a:off x="6680949" y="3154680"/>
          <a:ext cx="1272145" cy="2103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Today</a:t>
          </a:r>
          <a:r>
            <a:rPr lang="en-US" sz="1500" b="0" kern="1200" dirty="0" smtClean="0"/>
            <a:t> More than 550 million hosts connect to the Internet</a:t>
          </a:r>
          <a:endParaRPr lang="en-US" sz="1500" b="1" kern="1200" dirty="0"/>
        </a:p>
      </dsp:txBody>
      <dsp:txXfrm>
        <a:off x="6680949" y="3154680"/>
        <a:ext cx="1272145" cy="2103120"/>
      </dsp:txXfrm>
    </dsp:sp>
    <dsp:sp modelId="{C00F76BD-F852-4FC7-85CA-81DCB0485803}">
      <dsp:nvSpPr>
        <dsp:cNvPr id="0" name=""/>
        <dsp:cNvSpPr/>
      </dsp:nvSpPr>
      <dsp:spPr>
        <a:xfrm>
          <a:off x="7054132" y="2366010"/>
          <a:ext cx="525780" cy="52578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C71DE9-5D8C-406B-97C0-41B01666FF68}">
      <dsp:nvSpPr>
        <dsp:cNvPr id="0" name=""/>
        <dsp:cNvSpPr/>
      </dsp:nvSpPr>
      <dsp:spPr>
        <a:xfrm rot="16200000">
          <a:off x="-739458" y="746100"/>
          <a:ext cx="2717800" cy="1225599"/>
        </a:xfrm>
        <a:prstGeom prst="flowChartManualOperation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0" tIns="0" rIns="13965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Cable Internet service</a:t>
          </a:r>
          <a:endParaRPr lang="en-US" sz="2200" kern="1200" dirty="0"/>
        </a:p>
      </dsp:txBody>
      <dsp:txXfrm rot="5400000">
        <a:off x="6642" y="543560"/>
        <a:ext cx="1225599" cy="1630680"/>
      </dsp:txXfrm>
    </dsp:sp>
    <dsp:sp modelId="{A3A34AA4-6900-463B-BE72-14BB8242D529}">
      <dsp:nvSpPr>
        <dsp:cNvPr id="0" name=""/>
        <dsp:cNvSpPr/>
      </dsp:nvSpPr>
      <dsp:spPr>
        <a:xfrm rot="16200000">
          <a:off x="578060" y="746100"/>
          <a:ext cx="2717800" cy="1225599"/>
        </a:xfrm>
        <a:prstGeom prst="flowChartManualOperation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0" tIns="0" rIns="13965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DSL</a:t>
          </a:r>
          <a:endParaRPr lang="en-US" sz="2200" kern="1200" dirty="0"/>
        </a:p>
      </dsp:txBody>
      <dsp:txXfrm rot="5400000">
        <a:off x="1324160" y="543560"/>
        <a:ext cx="1225599" cy="1630680"/>
      </dsp:txXfrm>
    </dsp:sp>
    <dsp:sp modelId="{61D3737B-3573-459C-89BE-38EA8C958728}">
      <dsp:nvSpPr>
        <dsp:cNvPr id="0" name=""/>
        <dsp:cNvSpPr/>
      </dsp:nvSpPr>
      <dsp:spPr>
        <a:xfrm rot="16200000">
          <a:off x="1895580" y="746100"/>
          <a:ext cx="2717800" cy="1225599"/>
        </a:xfrm>
        <a:prstGeom prst="flowChartManualOperation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0" tIns="0" rIns="13965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Fiber to the Premises (FTTP)</a:t>
          </a:r>
          <a:endParaRPr lang="en-US" sz="2200" kern="1200" dirty="0"/>
        </a:p>
      </dsp:txBody>
      <dsp:txXfrm rot="5400000">
        <a:off x="2641680" y="543560"/>
        <a:ext cx="1225599" cy="1630680"/>
      </dsp:txXfrm>
    </dsp:sp>
    <dsp:sp modelId="{EEB2DBF5-D187-44CF-94A3-DC179BA09CE1}">
      <dsp:nvSpPr>
        <dsp:cNvPr id="0" name=""/>
        <dsp:cNvSpPr/>
      </dsp:nvSpPr>
      <dsp:spPr>
        <a:xfrm rot="16200000">
          <a:off x="3213100" y="746100"/>
          <a:ext cx="2717800" cy="1225599"/>
        </a:xfrm>
        <a:prstGeom prst="flowChartManualOperation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0" tIns="0" rIns="13965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Fixed wireless</a:t>
          </a:r>
          <a:endParaRPr lang="en-US" sz="2200" kern="1200" dirty="0"/>
        </a:p>
      </dsp:txBody>
      <dsp:txXfrm rot="5400000">
        <a:off x="3959200" y="543560"/>
        <a:ext cx="1225599" cy="1630680"/>
      </dsp:txXfrm>
    </dsp:sp>
    <dsp:sp modelId="{64529E04-0A23-4663-A2C4-74C2AB447FD6}">
      <dsp:nvSpPr>
        <dsp:cNvPr id="0" name=""/>
        <dsp:cNvSpPr/>
      </dsp:nvSpPr>
      <dsp:spPr>
        <a:xfrm rot="16200000">
          <a:off x="4530619" y="746100"/>
          <a:ext cx="2717800" cy="1225599"/>
        </a:xfrm>
        <a:prstGeom prst="flowChartManualOperation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0" tIns="0" rIns="13965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Cellular Radio Network</a:t>
          </a:r>
          <a:endParaRPr lang="en-US" sz="2200" kern="1200" dirty="0"/>
        </a:p>
      </dsp:txBody>
      <dsp:txXfrm rot="5400000">
        <a:off x="5276719" y="543560"/>
        <a:ext cx="1225599" cy="1630680"/>
      </dsp:txXfrm>
    </dsp:sp>
    <dsp:sp modelId="{06C041D0-0FAF-4950-B625-21DB8D91D483}">
      <dsp:nvSpPr>
        <dsp:cNvPr id="0" name=""/>
        <dsp:cNvSpPr/>
      </dsp:nvSpPr>
      <dsp:spPr>
        <a:xfrm rot="16200000">
          <a:off x="5848139" y="746100"/>
          <a:ext cx="2717800" cy="1225599"/>
        </a:xfrm>
        <a:prstGeom prst="flowChartManualOperation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0" tIns="0" rIns="13965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5E8B46"/>
              </a:solidFill>
            </a:rPr>
            <a:t>Wi-Fi</a:t>
          </a:r>
          <a:endParaRPr lang="en-US" sz="2200" b="1" kern="1200" dirty="0">
            <a:solidFill>
              <a:srgbClr val="5E8B46"/>
            </a:solidFill>
          </a:endParaRPr>
        </a:p>
      </dsp:txBody>
      <dsp:txXfrm rot="5400000">
        <a:off x="6594239" y="543560"/>
        <a:ext cx="1225599" cy="1630680"/>
      </dsp:txXfrm>
    </dsp:sp>
    <dsp:sp modelId="{385D9E39-B914-40B4-994E-8ECA78B681C8}">
      <dsp:nvSpPr>
        <dsp:cNvPr id="0" name=""/>
        <dsp:cNvSpPr/>
      </dsp:nvSpPr>
      <dsp:spPr>
        <a:xfrm rot="16200000">
          <a:off x="7165658" y="746100"/>
          <a:ext cx="2717800" cy="1225599"/>
        </a:xfrm>
        <a:prstGeom prst="flowChartManualOperation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0" tIns="0" rIns="13965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/>
            <a:t>Satellite Internet Service</a:t>
          </a:r>
          <a:endParaRPr lang="en-US" sz="2200" b="0" kern="1200" dirty="0"/>
        </a:p>
      </dsp:txBody>
      <dsp:txXfrm rot="5400000">
        <a:off x="7911758" y="543560"/>
        <a:ext cx="1225599" cy="16306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56739-41B1-4D53-87C7-E515049B9AF2}">
      <dsp:nvSpPr>
        <dsp:cNvPr id="0" name=""/>
        <dsp:cNvSpPr/>
      </dsp:nvSpPr>
      <dsp:spPr>
        <a:xfrm>
          <a:off x="1079" y="0"/>
          <a:ext cx="2805410" cy="4495800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1" kern="1200" dirty="0" smtClean="0">
              <a:solidFill>
                <a:srgbClr val="5E8B46"/>
              </a:solidFill>
            </a:rPr>
            <a:t>ISP</a:t>
          </a:r>
          <a:r>
            <a:rPr lang="en-US" sz="3000" b="1" kern="1200" dirty="0" smtClean="0"/>
            <a:t> </a:t>
          </a:r>
          <a:r>
            <a:rPr lang="en-US" sz="3000" b="0" kern="1200" dirty="0" smtClean="0"/>
            <a:t>(</a:t>
          </a:r>
          <a:r>
            <a:rPr lang="en-US" sz="3000" b="1" kern="1200" dirty="0" smtClean="0">
              <a:solidFill>
                <a:srgbClr val="5E8B46"/>
              </a:solidFill>
            </a:rPr>
            <a:t>Internet</a:t>
          </a:r>
          <a:r>
            <a:rPr lang="en-US" sz="3000" b="1" kern="1200" dirty="0" smtClean="0"/>
            <a:t> </a:t>
          </a:r>
          <a:r>
            <a:rPr lang="en-US" sz="3000" b="1" kern="1200" dirty="0" smtClean="0">
              <a:solidFill>
                <a:srgbClr val="5E8B46"/>
              </a:solidFill>
            </a:rPr>
            <a:t>service</a:t>
          </a:r>
          <a:r>
            <a:rPr lang="en-US" sz="3000" b="1" kern="1200" dirty="0" smtClean="0"/>
            <a:t> </a:t>
          </a:r>
          <a:r>
            <a:rPr lang="en-US" sz="3000" b="1" kern="1200" dirty="0" smtClean="0">
              <a:solidFill>
                <a:srgbClr val="5E8B46"/>
              </a:solidFill>
            </a:rPr>
            <a:t>provider</a:t>
          </a:r>
          <a:r>
            <a:rPr lang="en-US" sz="3000" b="0" kern="1200" dirty="0" smtClean="0"/>
            <a:t>)</a:t>
          </a:r>
          <a:endParaRPr lang="en-US" sz="3000" b="0" kern="1200" dirty="0"/>
        </a:p>
      </dsp:txBody>
      <dsp:txXfrm>
        <a:off x="1079" y="0"/>
        <a:ext cx="2805410" cy="1348740"/>
      </dsp:txXfrm>
    </dsp:sp>
    <dsp:sp modelId="{3DCBB954-5558-42C8-BB79-F1DF5F8EF315}">
      <dsp:nvSpPr>
        <dsp:cNvPr id="0" name=""/>
        <dsp:cNvSpPr/>
      </dsp:nvSpPr>
      <dsp:spPr>
        <a:xfrm>
          <a:off x="281620" y="1350057"/>
          <a:ext cx="2244328" cy="135554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0" kern="1200" dirty="0" smtClean="0"/>
            <a:t>Regional ISPs provide Internet access to a specific geographical area</a:t>
          </a:r>
          <a:endParaRPr lang="en-US" sz="1900" b="0" kern="1200" dirty="0"/>
        </a:p>
      </dsp:txBody>
      <dsp:txXfrm>
        <a:off x="321323" y="1389760"/>
        <a:ext cx="2164922" cy="1276139"/>
      </dsp:txXfrm>
    </dsp:sp>
    <dsp:sp modelId="{688407B3-870A-413E-AEB0-7952DEA915CA}">
      <dsp:nvSpPr>
        <dsp:cNvPr id="0" name=""/>
        <dsp:cNvSpPr/>
      </dsp:nvSpPr>
      <dsp:spPr>
        <a:xfrm>
          <a:off x="281620" y="2914147"/>
          <a:ext cx="2244328" cy="135554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0" kern="1200" dirty="0" smtClean="0"/>
            <a:t>National ISPs provide Internet access in cities and towns nationwide</a:t>
          </a:r>
          <a:endParaRPr lang="en-US" sz="1900" b="0" kern="1200" dirty="0"/>
        </a:p>
      </dsp:txBody>
      <dsp:txXfrm>
        <a:off x="321323" y="2953850"/>
        <a:ext cx="2164922" cy="1276139"/>
      </dsp:txXfrm>
    </dsp:sp>
    <dsp:sp modelId="{A0AC26D1-6C67-41AE-920F-093138F7D11B}">
      <dsp:nvSpPr>
        <dsp:cNvPr id="0" name=""/>
        <dsp:cNvSpPr/>
      </dsp:nvSpPr>
      <dsp:spPr>
        <a:xfrm>
          <a:off x="3016894" y="0"/>
          <a:ext cx="2805410" cy="4495800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1" kern="1200" dirty="0" smtClean="0">
              <a:solidFill>
                <a:srgbClr val="5E8B46"/>
              </a:solidFill>
            </a:rPr>
            <a:t>Online service provider </a:t>
          </a:r>
          <a:r>
            <a:rPr lang="en-US" sz="3000" b="0" kern="1200" dirty="0" smtClean="0"/>
            <a:t>(</a:t>
          </a:r>
          <a:r>
            <a:rPr lang="en-US" sz="3000" b="1" kern="1200" dirty="0" smtClean="0">
              <a:solidFill>
                <a:srgbClr val="5E8B46"/>
              </a:solidFill>
            </a:rPr>
            <a:t>OSP</a:t>
          </a:r>
          <a:r>
            <a:rPr lang="en-US" sz="3000" b="0" kern="1200" dirty="0" smtClean="0"/>
            <a:t>)</a:t>
          </a:r>
          <a:endParaRPr lang="en-US" sz="3000" b="0" kern="1200" dirty="0"/>
        </a:p>
      </dsp:txBody>
      <dsp:txXfrm>
        <a:off x="3016894" y="0"/>
        <a:ext cx="2805410" cy="1348740"/>
      </dsp:txXfrm>
    </dsp:sp>
    <dsp:sp modelId="{3BBE8AF3-FE71-4A42-AF10-ACED48EB2595}">
      <dsp:nvSpPr>
        <dsp:cNvPr id="0" name=""/>
        <dsp:cNvSpPr/>
      </dsp:nvSpPr>
      <dsp:spPr>
        <a:xfrm>
          <a:off x="3297435" y="1350057"/>
          <a:ext cx="2244328" cy="135554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0" kern="1200" dirty="0" smtClean="0"/>
            <a:t>Has many members-only features</a:t>
          </a:r>
          <a:endParaRPr lang="en-US" sz="1900" b="0" kern="1200" dirty="0"/>
        </a:p>
      </dsp:txBody>
      <dsp:txXfrm>
        <a:off x="3337138" y="1389760"/>
        <a:ext cx="2164922" cy="1276139"/>
      </dsp:txXfrm>
    </dsp:sp>
    <dsp:sp modelId="{A2C4E411-7538-44F0-8A6A-657C6E88AE0F}">
      <dsp:nvSpPr>
        <dsp:cNvPr id="0" name=""/>
        <dsp:cNvSpPr/>
      </dsp:nvSpPr>
      <dsp:spPr>
        <a:xfrm>
          <a:off x="3297435" y="2914147"/>
          <a:ext cx="2244328" cy="135554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0" kern="1200" dirty="0" smtClean="0"/>
            <a:t>Popular OSPs include AOL (America Online) and MSN (Microsoft Network)</a:t>
          </a:r>
          <a:endParaRPr lang="en-US" sz="1900" b="0" kern="1200" dirty="0"/>
        </a:p>
      </dsp:txBody>
      <dsp:txXfrm>
        <a:off x="3337138" y="2953850"/>
        <a:ext cx="2164922" cy="1276139"/>
      </dsp:txXfrm>
    </dsp:sp>
    <dsp:sp modelId="{2D1BCE61-60E2-44F1-9FFE-3518CD3D549F}">
      <dsp:nvSpPr>
        <dsp:cNvPr id="0" name=""/>
        <dsp:cNvSpPr/>
      </dsp:nvSpPr>
      <dsp:spPr>
        <a:xfrm>
          <a:off x="6032710" y="0"/>
          <a:ext cx="2805410" cy="4495800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1" kern="1200" dirty="0" smtClean="0">
              <a:solidFill>
                <a:srgbClr val="5E8B46"/>
              </a:solidFill>
            </a:rPr>
            <a:t>Wireless Internet service provider</a:t>
          </a:r>
          <a:endParaRPr lang="en-US" sz="3000" b="1" kern="1200" dirty="0"/>
        </a:p>
      </dsp:txBody>
      <dsp:txXfrm>
        <a:off x="6032710" y="0"/>
        <a:ext cx="2805410" cy="1348740"/>
      </dsp:txXfrm>
    </dsp:sp>
    <dsp:sp modelId="{D6FEC755-65FB-41D5-BF4D-EC210202EC92}">
      <dsp:nvSpPr>
        <dsp:cNvPr id="0" name=""/>
        <dsp:cNvSpPr/>
      </dsp:nvSpPr>
      <dsp:spPr>
        <a:xfrm>
          <a:off x="6313251" y="1350057"/>
          <a:ext cx="2244328" cy="135554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0" kern="1200" dirty="0" smtClean="0"/>
            <a:t>Provides wireless Internet access to computers and mobile devices</a:t>
          </a:r>
          <a:endParaRPr lang="en-US" sz="1900" b="0" kern="1200" dirty="0"/>
        </a:p>
      </dsp:txBody>
      <dsp:txXfrm>
        <a:off x="6352954" y="1389760"/>
        <a:ext cx="2164922" cy="1276139"/>
      </dsp:txXfrm>
    </dsp:sp>
    <dsp:sp modelId="{990BB9EF-BAB9-4293-9457-C44C9646CDDD}">
      <dsp:nvSpPr>
        <dsp:cNvPr id="0" name=""/>
        <dsp:cNvSpPr/>
      </dsp:nvSpPr>
      <dsp:spPr>
        <a:xfrm>
          <a:off x="6313251" y="2914147"/>
          <a:ext cx="2244328" cy="135554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0" kern="1200" dirty="0" smtClean="0"/>
            <a:t>May require a wireless modem</a:t>
          </a:r>
          <a:endParaRPr lang="en-US" sz="1900" b="0" kern="1200" dirty="0"/>
        </a:p>
      </dsp:txBody>
      <dsp:txXfrm>
        <a:off x="6352954" y="2953850"/>
        <a:ext cx="2164922" cy="127613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CBE379-DCCB-4690-8024-3A7C44D251FF}">
      <dsp:nvSpPr>
        <dsp:cNvPr id="0" name=""/>
        <dsp:cNvSpPr/>
      </dsp:nvSpPr>
      <dsp:spPr>
        <a:xfrm>
          <a:off x="1031192" y="1246"/>
          <a:ext cx="2978050" cy="1489025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7155" tIns="64770" rIns="97155" bIns="64770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100" b="1" kern="1200" dirty="0" smtClean="0">
              <a:solidFill>
                <a:srgbClr val="5E8B46"/>
              </a:solidFill>
            </a:rPr>
            <a:t>Search engine</a:t>
          </a:r>
          <a:endParaRPr lang="en-US" sz="5100" b="1" kern="1200" dirty="0">
            <a:solidFill>
              <a:srgbClr val="5E8B46"/>
            </a:solidFill>
          </a:endParaRPr>
        </a:p>
      </dsp:txBody>
      <dsp:txXfrm>
        <a:off x="1074804" y="44858"/>
        <a:ext cx="2890826" cy="1401801"/>
      </dsp:txXfrm>
    </dsp:sp>
    <dsp:sp modelId="{EF7D3E7D-685C-40F9-84FA-E5D94E3B81B8}">
      <dsp:nvSpPr>
        <dsp:cNvPr id="0" name=""/>
        <dsp:cNvSpPr/>
      </dsp:nvSpPr>
      <dsp:spPr>
        <a:xfrm>
          <a:off x="1328997" y="1490271"/>
          <a:ext cx="297805" cy="11167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16769"/>
              </a:lnTo>
              <a:lnTo>
                <a:pt x="297805" y="1116769"/>
              </a:lnTo>
            </a:path>
          </a:pathLst>
        </a:custGeom>
        <a:noFill/>
        <a:ln w="1905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86D59C-2EE3-4D2C-8639-408DF64D89C3}">
      <dsp:nvSpPr>
        <dsp:cNvPr id="0" name=""/>
        <dsp:cNvSpPr/>
      </dsp:nvSpPr>
      <dsp:spPr>
        <a:xfrm>
          <a:off x="1626803" y="1862528"/>
          <a:ext cx="2382440" cy="1489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000" cap="flat" cmpd="sng" algn="ctr">
          <a:solidFill>
            <a:schemeClr val="accent3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Finds information related to a specific topic</a:t>
          </a:r>
          <a:endParaRPr lang="en-US" sz="2600" kern="1200" dirty="0"/>
        </a:p>
      </dsp:txBody>
      <dsp:txXfrm>
        <a:off x="1670415" y="1906140"/>
        <a:ext cx="2295216" cy="1401801"/>
      </dsp:txXfrm>
    </dsp:sp>
    <dsp:sp modelId="{1A39F166-54F6-4AE0-BDC5-BC84738708F2}">
      <dsp:nvSpPr>
        <dsp:cNvPr id="0" name=""/>
        <dsp:cNvSpPr/>
      </dsp:nvSpPr>
      <dsp:spPr>
        <a:xfrm>
          <a:off x="4753756" y="1246"/>
          <a:ext cx="2978050" cy="1489025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15247"/>
            <a:satOff val="-23474"/>
            <a:lumOff val="45742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7155" tIns="64770" rIns="97155" bIns="64770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100" b="1" kern="1200" dirty="0" smtClean="0">
              <a:solidFill>
                <a:srgbClr val="5E8B46"/>
              </a:solidFill>
            </a:rPr>
            <a:t>Subject directory</a:t>
          </a:r>
          <a:endParaRPr lang="en-US" sz="5100" b="1" kern="1200" dirty="0">
            <a:solidFill>
              <a:srgbClr val="5E8B46"/>
            </a:solidFill>
          </a:endParaRPr>
        </a:p>
      </dsp:txBody>
      <dsp:txXfrm>
        <a:off x="4797368" y="44858"/>
        <a:ext cx="2890826" cy="1401801"/>
      </dsp:txXfrm>
    </dsp:sp>
    <dsp:sp modelId="{736750B3-266D-4FF2-87BB-46D38B9694C8}">
      <dsp:nvSpPr>
        <dsp:cNvPr id="0" name=""/>
        <dsp:cNvSpPr/>
      </dsp:nvSpPr>
      <dsp:spPr>
        <a:xfrm>
          <a:off x="5051561" y="1490271"/>
          <a:ext cx="297805" cy="11167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16769"/>
              </a:lnTo>
              <a:lnTo>
                <a:pt x="297805" y="1116769"/>
              </a:lnTo>
            </a:path>
          </a:pathLst>
        </a:custGeom>
        <a:noFill/>
        <a:ln w="1905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F5F827-60B5-48FF-A5E6-196797EDEACF}">
      <dsp:nvSpPr>
        <dsp:cNvPr id="0" name=""/>
        <dsp:cNvSpPr/>
      </dsp:nvSpPr>
      <dsp:spPr>
        <a:xfrm>
          <a:off x="5349366" y="1862528"/>
          <a:ext cx="2382440" cy="14890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000" cap="flat" cmpd="sng" algn="ctr">
          <a:solidFill>
            <a:schemeClr val="accent3">
              <a:shade val="50000"/>
              <a:hueOff val="15247"/>
              <a:satOff val="-23474"/>
              <a:lumOff val="4574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Classifies Web pages in an organized set of categories</a:t>
          </a:r>
          <a:endParaRPr lang="en-US" sz="2600" kern="1200" dirty="0"/>
        </a:p>
      </dsp:txBody>
      <dsp:txXfrm>
        <a:off x="5392978" y="1906140"/>
        <a:ext cx="2295216" cy="140180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CE43E0-B02A-40BD-8BC1-12F69D18044E}">
      <dsp:nvSpPr>
        <dsp:cNvPr id="0" name=""/>
        <dsp:cNvSpPr/>
      </dsp:nvSpPr>
      <dsp:spPr>
        <a:xfrm>
          <a:off x="2567" y="708136"/>
          <a:ext cx="2036712" cy="1222027"/>
        </a:xfrm>
        <a:prstGeom prst="rect">
          <a:avLst/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Images</a:t>
          </a:r>
          <a:endParaRPr lang="en-US" sz="3000" kern="1200" dirty="0"/>
        </a:p>
      </dsp:txBody>
      <dsp:txXfrm>
        <a:off x="2567" y="708136"/>
        <a:ext cx="2036712" cy="1222027"/>
      </dsp:txXfrm>
    </dsp:sp>
    <dsp:sp modelId="{0DA57024-7D63-486E-B7B7-7C094573738B}">
      <dsp:nvSpPr>
        <dsp:cNvPr id="0" name=""/>
        <dsp:cNvSpPr/>
      </dsp:nvSpPr>
      <dsp:spPr>
        <a:xfrm>
          <a:off x="2242951" y="708136"/>
          <a:ext cx="2036712" cy="1222027"/>
        </a:xfrm>
        <a:prstGeom prst="rect">
          <a:avLst/>
        </a:prstGeom>
        <a:solidFill>
          <a:schemeClr val="accent4">
            <a:shade val="50000"/>
            <a:hueOff val="122455"/>
            <a:satOff val="-8123"/>
            <a:lumOff val="13297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Videos</a:t>
          </a:r>
          <a:endParaRPr lang="en-US" sz="3000" kern="1200" dirty="0"/>
        </a:p>
      </dsp:txBody>
      <dsp:txXfrm>
        <a:off x="2242951" y="708136"/>
        <a:ext cx="2036712" cy="1222027"/>
      </dsp:txXfrm>
    </dsp:sp>
    <dsp:sp modelId="{21D8EA1B-7CD6-4BFB-88F3-9316D854766D}">
      <dsp:nvSpPr>
        <dsp:cNvPr id="0" name=""/>
        <dsp:cNvSpPr/>
      </dsp:nvSpPr>
      <dsp:spPr>
        <a:xfrm>
          <a:off x="4483335" y="708136"/>
          <a:ext cx="2036712" cy="1222027"/>
        </a:xfrm>
        <a:prstGeom prst="rect">
          <a:avLst/>
        </a:prstGeom>
        <a:solidFill>
          <a:schemeClr val="accent4">
            <a:shade val="50000"/>
            <a:hueOff val="244909"/>
            <a:satOff val="-16245"/>
            <a:lumOff val="26595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Audio</a:t>
          </a:r>
          <a:endParaRPr lang="en-US" sz="3000" kern="1200" dirty="0"/>
        </a:p>
      </dsp:txBody>
      <dsp:txXfrm>
        <a:off x="4483335" y="708136"/>
        <a:ext cx="2036712" cy="1222027"/>
      </dsp:txXfrm>
    </dsp:sp>
    <dsp:sp modelId="{5AB45D61-477F-412E-8C64-8A752205720F}">
      <dsp:nvSpPr>
        <dsp:cNvPr id="0" name=""/>
        <dsp:cNvSpPr/>
      </dsp:nvSpPr>
      <dsp:spPr>
        <a:xfrm>
          <a:off x="6723719" y="708136"/>
          <a:ext cx="2036712" cy="1222027"/>
        </a:xfrm>
        <a:prstGeom prst="rect">
          <a:avLst/>
        </a:prstGeom>
        <a:solidFill>
          <a:schemeClr val="accent4">
            <a:shade val="50000"/>
            <a:hueOff val="367364"/>
            <a:satOff val="-24368"/>
            <a:lumOff val="39892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Publications</a:t>
          </a:r>
          <a:endParaRPr lang="en-US" sz="3000" kern="1200" dirty="0"/>
        </a:p>
      </dsp:txBody>
      <dsp:txXfrm>
        <a:off x="6723719" y="708136"/>
        <a:ext cx="2036712" cy="1222027"/>
      </dsp:txXfrm>
    </dsp:sp>
    <dsp:sp modelId="{24C25C5E-A920-4955-A4BF-7E0402A55DFF}">
      <dsp:nvSpPr>
        <dsp:cNvPr id="0" name=""/>
        <dsp:cNvSpPr/>
      </dsp:nvSpPr>
      <dsp:spPr>
        <a:xfrm>
          <a:off x="1122759" y="2133835"/>
          <a:ext cx="2036712" cy="1222027"/>
        </a:xfrm>
        <a:prstGeom prst="rect">
          <a:avLst/>
        </a:prstGeom>
        <a:solidFill>
          <a:schemeClr val="accent4">
            <a:shade val="50000"/>
            <a:hueOff val="367364"/>
            <a:satOff val="-24368"/>
            <a:lumOff val="39892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Maps</a:t>
          </a:r>
          <a:endParaRPr lang="en-US" sz="3000" kern="1200" dirty="0"/>
        </a:p>
      </dsp:txBody>
      <dsp:txXfrm>
        <a:off x="1122759" y="2133835"/>
        <a:ext cx="2036712" cy="1222027"/>
      </dsp:txXfrm>
    </dsp:sp>
    <dsp:sp modelId="{05CE83DB-7272-4C19-BFC2-2C929A49DBD6}">
      <dsp:nvSpPr>
        <dsp:cNvPr id="0" name=""/>
        <dsp:cNvSpPr/>
      </dsp:nvSpPr>
      <dsp:spPr>
        <a:xfrm>
          <a:off x="3363143" y="2133835"/>
          <a:ext cx="2036712" cy="1222027"/>
        </a:xfrm>
        <a:prstGeom prst="rect">
          <a:avLst/>
        </a:prstGeom>
        <a:solidFill>
          <a:schemeClr val="accent4">
            <a:shade val="50000"/>
            <a:hueOff val="244909"/>
            <a:satOff val="-16245"/>
            <a:lumOff val="26595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People or Businesses</a:t>
          </a:r>
          <a:endParaRPr lang="en-US" sz="3000" kern="1200" dirty="0"/>
        </a:p>
      </dsp:txBody>
      <dsp:txXfrm>
        <a:off x="3363143" y="2133835"/>
        <a:ext cx="2036712" cy="1222027"/>
      </dsp:txXfrm>
    </dsp:sp>
    <dsp:sp modelId="{7E924457-66E9-41A3-B247-50F29E447715}">
      <dsp:nvSpPr>
        <dsp:cNvPr id="0" name=""/>
        <dsp:cNvSpPr/>
      </dsp:nvSpPr>
      <dsp:spPr>
        <a:xfrm>
          <a:off x="5603527" y="2133835"/>
          <a:ext cx="2036712" cy="1222027"/>
        </a:xfrm>
        <a:prstGeom prst="rect">
          <a:avLst/>
        </a:prstGeom>
        <a:solidFill>
          <a:schemeClr val="accent4">
            <a:shade val="50000"/>
            <a:hueOff val="122455"/>
            <a:satOff val="-8123"/>
            <a:lumOff val="13297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Blogs</a:t>
          </a:r>
          <a:endParaRPr lang="en-US" sz="3000" kern="1200" dirty="0"/>
        </a:p>
      </dsp:txBody>
      <dsp:txXfrm>
        <a:off x="5603527" y="2133835"/>
        <a:ext cx="2036712" cy="122202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F2CF0F-61CB-4B02-9FC1-AA11FA5C46F3}">
      <dsp:nvSpPr>
        <dsp:cNvPr id="0" name=""/>
        <dsp:cNvSpPr/>
      </dsp:nvSpPr>
      <dsp:spPr>
        <a:xfrm>
          <a:off x="0" y="117871"/>
          <a:ext cx="2690812" cy="161448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 dirty="0" smtClean="0"/>
            <a:t>Graphics</a:t>
          </a:r>
          <a:endParaRPr lang="en-US" sz="4600" kern="1200" dirty="0"/>
        </a:p>
      </dsp:txBody>
      <dsp:txXfrm>
        <a:off x="0" y="117871"/>
        <a:ext cx="2690812" cy="1614487"/>
      </dsp:txXfrm>
    </dsp:sp>
    <dsp:sp modelId="{C0103B91-77F3-453B-A0EB-3E2139E1C23F}">
      <dsp:nvSpPr>
        <dsp:cNvPr id="0" name=""/>
        <dsp:cNvSpPr/>
      </dsp:nvSpPr>
      <dsp:spPr>
        <a:xfrm>
          <a:off x="2959893" y="117871"/>
          <a:ext cx="2690812" cy="161448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 dirty="0" smtClean="0"/>
            <a:t>Animation</a:t>
          </a:r>
          <a:endParaRPr lang="en-US" sz="4600" kern="1200" dirty="0"/>
        </a:p>
      </dsp:txBody>
      <dsp:txXfrm>
        <a:off x="2959893" y="117871"/>
        <a:ext cx="2690812" cy="1614487"/>
      </dsp:txXfrm>
    </dsp:sp>
    <dsp:sp modelId="{2C21BF7B-716C-46CC-91D4-6BBD0A5D1FF7}">
      <dsp:nvSpPr>
        <dsp:cNvPr id="0" name=""/>
        <dsp:cNvSpPr/>
      </dsp:nvSpPr>
      <dsp:spPr>
        <a:xfrm>
          <a:off x="5919787" y="117871"/>
          <a:ext cx="2690812" cy="161448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 dirty="0" smtClean="0"/>
            <a:t>Audio</a:t>
          </a:r>
          <a:endParaRPr lang="en-US" sz="4600" kern="1200" dirty="0"/>
        </a:p>
      </dsp:txBody>
      <dsp:txXfrm>
        <a:off x="5919787" y="117871"/>
        <a:ext cx="2690812" cy="1614487"/>
      </dsp:txXfrm>
    </dsp:sp>
    <dsp:sp modelId="{26F9500D-9A29-4E97-A624-BAC729B106B7}">
      <dsp:nvSpPr>
        <dsp:cNvPr id="0" name=""/>
        <dsp:cNvSpPr/>
      </dsp:nvSpPr>
      <dsp:spPr>
        <a:xfrm>
          <a:off x="1479946" y="2001440"/>
          <a:ext cx="2690812" cy="161448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 dirty="0" smtClean="0"/>
            <a:t>Video</a:t>
          </a:r>
          <a:endParaRPr lang="en-US" sz="4600" kern="1200" dirty="0"/>
        </a:p>
      </dsp:txBody>
      <dsp:txXfrm>
        <a:off x="1479946" y="2001440"/>
        <a:ext cx="2690812" cy="1614487"/>
      </dsp:txXfrm>
    </dsp:sp>
    <dsp:sp modelId="{A10BE2CA-8D09-4972-977F-595305A3F131}">
      <dsp:nvSpPr>
        <dsp:cNvPr id="0" name=""/>
        <dsp:cNvSpPr/>
      </dsp:nvSpPr>
      <dsp:spPr>
        <a:xfrm>
          <a:off x="4439840" y="2001440"/>
          <a:ext cx="2690812" cy="161448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 dirty="0" smtClean="0"/>
            <a:t>Virtual Reality</a:t>
          </a:r>
          <a:endParaRPr lang="en-US" sz="4600" kern="1200" dirty="0"/>
        </a:p>
      </dsp:txBody>
      <dsp:txXfrm>
        <a:off x="4439840" y="2001440"/>
        <a:ext cx="2690812" cy="161448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3616DE-D66D-40A9-962E-F8F59D11061D}">
      <dsp:nvSpPr>
        <dsp:cNvPr id="0" name=""/>
        <dsp:cNvSpPr/>
      </dsp:nvSpPr>
      <dsp:spPr>
        <a:xfrm>
          <a:off x="611504" y="0"/>
          <a:ext cx="6930390" cy="4064000"/>
        </a:xfrm>
        <a:prstGeom prst="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0FB0A8-704D-4495-8ACF-142B1EDD0BF2}">
      <dsp:nvSpPr>
        <dsp:cNvPr id="0" name=""/>
        <dsp:cNvSpPr/>
      </dsp:nvSpPr>
      <dsp:spPr>
        <a:xfrm>
          <a:off x="3583" y="1219199"/>
          <a:ext cx="1566583" cy="16256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Plan a Web site</a:t>
          </a:r>
          <a:endParaRPr lang="en-US" sz="2500" kern="1200" dirty="0"/>
        </a:p>
      </dsp:txBody>
      <dsp:txXfrm>
        <a:off x="80057" y="1295673"/>
        <a:ext cx="1413635" cy="1472652"/>
      </dsp:txXfrm>
    </dsp:sp>
    <dsp:sp modelId="{06F4A93D-CBDD-4277-85D2-348F9CCAE0E9}">
      <dsp:nvSpPr>
        <dsp:cNvPr id="0" name=""/>
        <dsp:cNvSpPr/>
      </dsp:nvSpPr>
      <dsp:spPr>
        <a:xfrm>
          <a:off x="1648495" y="1219199"/>
          <a:ext cx="1566583" cy="16256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Analyze and design a Web site</a:t>
          </a:r>
          <a:endParaRPr lang="en-US" sz="2500" kern="1200" dirty="0"/>
        </a:p>
      </dsp:txBody>
      <dsp:txXfrm>
        <a:off x="1724969" y="1295673"/>
        <a:ext cx="1413635" cy="1472652"/>
      </dsp:txXfrm>
    </dsp:sp>
    <dsp:sp modelId="{6BE458BF-9232-4CD9-BBAA-A17F692C06CC}">
      <dsp:nvSpPr>
        <dsp:cNvPr id="0" name=""/>
        <dsp:cNvSpPr/>
      </dsp:nvSpPr>
      <dsp:spPr>
        <a:xfrm>
          <a:off x="3293408" y="1219199"/>
          <a:ext cx="1566583" cy="16256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Create a Web site</a:t>
          </a:r>
          <a:endParaRPr lang="en-US" sz="2500" kern="1200" dirty="0"/>
        </a:p>
      </dsp:txBody>
      <dsp:txXfrm>
        <a:off x="3369882" y="1295673"/>
        <a:ext cx="1413635" cy="1472652"/>
      </dsp:txXfrm>
    </dsp:sp>
    <dsp:sp modelId="{BC5750BD-2463-454D-8D8F-05A5EE997522}">
      <dsp:nvSpPr>
        <dsp:cNvPr id="0" name=""/>
        <dsp:cNvSpPr/>
      </dsp:nvSpPr>
      <dsp:spPr>
        <a:xfrm>
          <a:off x="4938320" y="1219199"/>
          <a:ext cx="1566583" cy="16256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Deploy a Web site</a:t>
          </a:r>
          <a:endParaRPr lang="en-US" sz="2500" kern="1200" dirty="0"/>
        </a:p>
      </dsp:txBody>
      <dsp:txXfrm>
        <a:off x="5014794" y="1295673"/>
        <a:ext cx="1413635" cy="1472652"/>
      </dsp:txXfrm>
    </dsp:sp>
    <dsp:sp modelId="{38E2DCA2-560E-46F0-B551-155B28A5EA8D}">
      <dsp:nvSpPr>
        <dsp:cNvPr id="0" name=""/>
        <dsp:cNvSpPr/>
      </dsp:nvSpPr>
      <dsp:spPr>
        <a:xfrm>
          <a:off x="6583233" y="1219199"/>
          <a:ext cx="1566583" cy="16256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Maintain a Web site</a:t>
          </a:r>
          <a:endParaRPr lang="en-US" sz="2500" kern="1200" dirty="0"/>
        </a:p>
      </dsp:txBody>
      <dsp:txXfrm>
        <a:off x="6659707" y="1295673"/>
        <a:ext cx="1413635" cy="14726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14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#16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#17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png>
</file>

<file path=ppt/media/image2.jpeg>
</file>

<file path=ppt/media/image20.gif>
</file>

<file path=ppt/media/image21.gif>
</file>

<file path=ppt/media/image22.gif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gif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</a:lstStyle>
          <a:p>
            <a:fld id="{2447E72A-D913-4DC2-9E0A-E520CE8FCC86}" type="datetimeFigureOut">
              <a:rPr lang="en-US" smtClean="0"/>
              <a:pPr/>
              <a:t>5/9/2018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</a:lstStyle>
          <a:p>
            <a:fld id="{A5D78FC6-CE17-4259-A63C-DDFC12E048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9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90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1812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9810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575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9676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1462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8197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2213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373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1676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599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867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8203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298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4495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724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450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1595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697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260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Conclusion to course,</a:t>
            </a:r>
            <a:r>
              <a:rPr lang="en-US" baseline="0" dirty="0" smtClean="0"/>
              <a:t> lecture, et al.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87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36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369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DSL - </a:t>
            </a:r>
            <a:r>
              <a:rPr lang="en-SG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DSL stands for </a:t>
            </a:r>
            <a:r>
              <a:rPr lang="en-SG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Digital Subscriber Line</a:t>
            </a:r>
            <a:r>
              <a:rPr lang="en-SG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It is a term used to describe a range of high-speed (broadband) communications services offered over the Public Switched Telephone Network (PSTN). The PSTN uses a pair of copper wires to connect your telephone service to the national telephony network.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30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166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06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806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997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 bright="42000" contrast="-68000"/>
          </a:blip>
          <a:srcRect/>
          <a:stretch>
            <a:fillRect l="-30000" t="-20000" r="-2000" b="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/>
            <a:fld id="{743653DA-8BF4-4869-96FE-9BCF43372D46}" type="datetime8">
              <a:rPr lang="en-US" smtClean="0"/>
              <a:pPr algn="ctr"/>
              <a:t>5/9/2018 5:17 PM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2AC53DF-4216-466D-99A7-94400E6C2A25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5/9/2018 5:17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5/9/2018 5:17 PM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8">
              <a:rPr lang="en-US" smtClean="0"/>
              <a:pPr/>
              <a:t>5/9/2018 5:17 PM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400800"/>
            <a:ext cx="3810000" cy="4572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Discovering Computers 2012: Chapter 2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3118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8">
              <a:rPr lang="en-US" smtClean="0"/>
              <a:pPr/>
              <a:t>5/9/2018 5:17 PM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400800"/>
            <a:ext cx="3810000" cy="4572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Discovering Computers 2012: Chapter 2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3118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400800"/>
            <a:ext cx="3810000" cy="4572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Discovering Computers 2012: Chapter 2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3118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92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3B5F1E3E-4B2F-4895-B65E-28B2E64F39F6}" type="datetime8">
              <a:rPr lang="en-US" smtClean="0"/>
              <a:pPr/>
              <a:t>5/9/2018 5:17 PM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63085435-8225-4333-BFFA-0096413F0D76}" type="datetime8">
              <a:rPr lang="en-US" smtClean="0"/>
              <a:pPr/>
              <a:t>5/9/2018 5:17 PM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8">
              <a:rPr lang="en-US" smtClean="0"/>
              <a:pPr/>
              <a:t>5/9/2018 5:17 PM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8">
              <a:rPr lang="en-US" smtClean="0"/>
              <a:pPr/>
              <a:t>5/9/2018 5:17 PM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8">
              <a:rPr lang="en-US" smtClean="0"/>
              <a:pPr/>
              <a:t>5/9/2018 5:17 PM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8" name="Picture 7" descr="sm_pencil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2648" y="1755648"/>
            <a:ext cx="1615307" cy="2145615"/>
          </a:xfrm>
          <a:prstGeom prst="rect">
            <a:avLst/>
          </a:prstGeom>
          <a:ln w="50800" cap="sq" cmpd="dbl">
            <a:solidFill>
              <a:schemeClr val="accent2"/>
            </a:solidFill>
            <a:miter lim="800000"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51E20EC5-AC53-4169-941E-EDF10CD23748}" type="datetime8">
              <a:rPr lang="en-US" smtClean="0"/>
              <a:pPr/>
              <a:t>5/9/2018 5:17 PM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5/9/2018 5:17 PM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pPr algn="ctr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10" r:id="rId15"/>
    <p:sldLayoutId id="2147483712" r:id="rId16"/>
    <p:sldLayoutId id="2147483713" r:id="rId17"/>
    <p:sldLayoutId id="2147483714" r:id="rId18"/>
    <p:sldLayoutId id="2147483715" r:id="rId19"/>
    <p:sldLayoutId id="2147483716" r:id="rId20"/>
    <p:sldLayoutId id="2147483718" r:id="rId21"/>
    <p:sldLayoutId id="2147483719" r:id="rId22"/>
    <p:sldLayoutId id="2147483720" r:id="rId23"/>
    <p:sldLayoutId id="2147483722" r:id="rId24"/>
    <p:sldLayoutId id="2147483723" r:id="rId25"/>
    <p:sldLayoutId id="2147483724" r:id="rId26"/>
    <p:sldLayoutId id="2147483725" r:id="rId27"/>
    <p:sldLayoutId id="2147483727" r:id="rId28"/>
    <p:sldLayoutId id="2147483732" r:id="rId29"/>
    <p:sldLayoutId id="2147483733" r:id="rId30"/>
    <p:sldLayoutId id="2147483734" r:id="rId31"/>
    <p:sldLayoutId id="2147483735" r:id="rId32"/>
    <p:sldLayoutId id="2147483736" r:id="rId33"/>
    <p:sldLayoutId id="2147483738" r:id="rId34"/>
    <p:sldLayoutId id="2147483739" r:id="rId35"/>
    <p:sldLayoutId id="2147483740" r:id="rId36"/>
    <p:sldLayoutId id="2147483741" r:id="rId37"/>
  </p:sldLayoutIdLst>
  <p:txStyles>
    <p:titleStyle>
      <a:lvl1pPr algn="l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1.xml"/><Relationship Id="rId4" Type="http://schemas.openxmlformats.org/officeDocument/2006/relationships/image" Target="../media/image9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12.xml"/><Relationship Id="rId4" Type="http://schemas.openxmlformats.org/officeDocument/2006/relationships/image" Target="../media/image10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4.xml"/><Relationship Id="rId4" Type="http://schemas.openxmlformats.org/officeDocument/2006/relationships/image" Target="../media/image11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2.xml"/><Relationship Id="rId1" Type="http://schemas.openxmlformats.org/officeDocument/2006/relationships/tags" Target="../tags/tag15.xml"/><Relationship Id="rId4" Type="http://schemas.openxmlformats.org/officeDocument/2006/relationships/image" Target="../media/image12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3.xml"/><Relationship Id="rId1" Type="http://schemas.openxmlformats.org/officeDocument/2006/relationships/tags" Target="../tags/tag16.xml"/><Relationship Id="rId4" Type="http://schemas.openxmlformats.org/officeDocument/2006/relationships/image" Target="../media/image13.gif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notesSlide" Target="../notesSlides/notesSlide14.xml"/><Relationship Id="rId7" Type="http://schemas.openxmlformats.org/officeDocument/2006/relationships/diagramColors" Target="../diagrams/colors5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17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18.xml"/><Relationship Id="rId4" Type="http://schemas.openxmlformats.org/officeDocument/2006/relationships/image" Target="../media/image14.gif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notesSlide" Target="../notesSlides/notesSlide16.xml"/><Relationship Id="rId7" Type="http://schemas.openxmlformats.org/officeDocument/2006/relationships/diagramColors" Target="../diagrams/colors6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19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7.xml"/><Relationship Id="rId1" Type="http://schemas.openxmlformats.org/officeDocument/2006/relationships/tags" Target="../tags/tag20.xml"/><Relationship Id="rId4" Type="http://schemas.openxmlformats.org/officeDocument/2006/relationships/image" Target="../media/image15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4" Type="http://schemas.openxmlformats.org/officeDocument/2006/relationships/image" Target="../media/image5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8.xml"/><Relationship Id="rId1" Type="http://schemas.openxmlformats.org/officeDocument/2006/relationships/tags" Target="../tags/tag21.xml"/><Relationship Id="rId4" Type="http://schemas.openxmlformats.org/officeDocument/2006/relationships/image" Target="../media/image16.gif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notesSlide" Target="../notesSlides/notesSlide19.xml"/><Relationship Id="rId7" Type="http://schemas.openxmlformats.org/officeDocument/2006/relationships/diagramColors" Target="../diagrams/colors7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31.xml"/><Relationship Id="rId1" Type="http://schemas.openxmlformats.org/officeDocument/2006/relationships/tags" Target="../tags/tag23.xml"/><Relationship Id="rId4" Type="http://schemas.openxmlformats.org/officeDocument/2006/relationships/image" Target="../media/image18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32.xml"/><Relationship Id="rId1" Type="http://schemas.openxmlformats.org/officeDocument/2006/relationships/tags" Target="../tags/tag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33.xml"/><Relationship Id="rId1" Type="http://schemas.openxmlformats.org/officeDocument/2006/relationships/tags" Target="../tags/tag25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36.xml"/><Relationship Id="rId1" Type="http://schemas.openxmlformats.org/officeDocument/2006/relationships/tags" Target="../tags/tag26.xml"/><Relationship Id="rId4" Type="http://schemas.openxmlformats.org/officeDocument/2006/relationships/image" Target="../media/image22.gif"/></Relationships>
</file>

<file path=ppt/slides/_rels/slide2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notesSlide" Target="../notesSlides/notesSlide27.xml"/><Relationship Id="rId7" Type="http://schemas.openxmlformats.org/officeDocument/2006/relationships/diagramColors" Target="../diagrams/colors8.xm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27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3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kahoot.it/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notesSlide" Target="../notesSlides/notesSlide4.xml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5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wmv"/><Relationship Id="rId2" Type="http://schemas.microsoft.com/office/2007/relationships/media" Target="../media/media1.wmv"/><Relationship Id="rId1" Type="http://schemas.openxmlformats.org/officeDocument/2006/relationships/tags" Target="../tags/tag6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notesSlide" Target="../notesSlides/notesSlide5.xml"/><Relationship Id="rId7" Type="http://schemas.openxmlformats.org/officeDocument/2006/relationships/diagramColors" Target="../diagrams/colors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7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notesSlide" Target="../notesSlides/notesSlide6.xml"/><Relationship Id="rId7" Type="http://schemas.openxmlformats.org/officeDocument/2006/relationships/diagramColors" Target="../diagrams/colors4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8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9.xml"/><Relationship Id="rId4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wmv"/><Relationship Id="rId2" Type="http://schemas.microsoft.com/office/2007/relationships/media" Target="../media/media2.wmv"/><Relationship Id="rId1" Type="http://schemas.openxmlformats.org/officeDocument/2006/relationships/tags" Target="../tags/tag10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ctrTitle"/>
          </p:nvPr>
        </p:nvSpPr>
        <p:spPr>
          <a:xfrm>
            <a:off x="2286000" y="4343400"/>
            <a:ext cx="6477000" cy="14478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ItP171 IT fundamentals and project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WWW and Internet</a:t>
            </a:r>
            <a:endParaRPr lang="en-US" dirty="0" smtClean="0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the Internet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An </a:t>
            </a:r>
            <a:r>
              <a:rPr lang="en-US" sz="2800" b="1" dirty="0" smtClean="0">
                <a:solidFill>
                  <a:srgbClr val="5E8B46"/>
                </a:solidFill>
              </a:rPr>
              <a:t>IP address</a:t>
            </a:r>
            <a:r>
              <a:rPr lang="en-US" sz="2800" dirty="0" smtClean="0">
                <a:solidFill>
                  <a:srgbClr val="5E8B46"/>
                </a:solidFill>
              </a:rPr>
              <a:t> </a:t>
            </a:r>
            <a:r>
              <a:rPr lang="en-US" sz="2800" dirty="0" smtClean="0"/>
              <a:t>is a number that uniquely identifies each computer or device connected to the Internet</a:t>
            </a:r>
          </a:p>
          <a:p>
            <a:r>
              <a:rPr lang="en-US" sz="2800" dirty="0" smtClean="0"/>
              <a:t>A </a:t>
            </a:r>
            <a:r>
              <a:rPr lang="en-US" sz="2800" b="1" dirty="0" smtClean="0">
                <a:solidFill>
                  <a:srgbClr val="5E8B46"/>
                </a:solidFill>
              </a:rPr>
              <a:t>domain name</a:t>
            </a:r>
            <a:r>
              <a:rPr lang="en-US" sz="2800" dirty="0" smtClean="0">
                <a:solidFill>
                  <a:srgbClr val="5E8B46"/>
                </a:solidFill>
              </a:rPr>
              <a:t> </a:t>
            </a:r>
            <a:r>
              <a:rPr lang="en-US" sz="2800" dirty="0" smtClean="0"/>
              <a:t>is the text version of an IP address</a:t>
            </a:r>
          </a:p>
          <a:p>
            <a:pPr lvl="1"/>
            <a:r>
              <a:rPr lang="en-US" sz="2400" dirty="0" smtClean="0"/>
              <a:t>Top-level domain (TLD)</a:t>
            </a:r>
          </a:p>
          <a:p>
            <a:r>
              <a:rPr lang="en-US" sz="2800" dirty="0" smtClean="0"/>
              <a:t>A </a:t>
            </a:r>
            <a:r>
              <a:rPr lang="en-US" sz="2800" b="1" dirty="0" smtClean="0">
                <a:solidFill>
                  <a:srgbClr val="5E8B46"/>
                </a:solidFill>
              </a:rPr>
              <a:t>DNS server</a:t>
            </a:r>
            <a:r>
              <a:rPr lang="en-US" sz="2800" dirty="0" smtClean="0">
                <a:solidFill>
                  <a:srgbClr val="5E8B46"/>
                </a:solidFill>
              </a:rPr>
              <a:t> </a:t>
            </a:r>
            <a:r>
              <a:rPr lang="en-US" sz="2800" dirty="0" smtClean="0"/>
              <a:t>translates the domain name into its associated IP address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8" name="Picture 7" descr="Fig2-04.gi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38200" y="4495800"/>
            <a:ext cx="7620000" cy="1714500"/>
          </a:xfrm>
          <a:prstGeom prst="rect">
            <a:avLst/>
          </a:prstGeom>
        </p:spPr>
      </p:pic>
      <p:sp>
        <p:nvSpPr>
          <p:cNvPr id="4" name="5-Point Star 3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06334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the Internet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8" name="Content Placeholder 7" descr="Fig2-05.gif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2384077" y="1600200"/>
            <a:ext cx="4375845" cy="4648200"/>
          </a:xfrm>
        </p:spPr>
      </p:pic>
      <p:sp>
        <p:nvSpPr>
          <p:cNvPr id="6" name="5-Point Star 5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23294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b="1" dirty="0" smtClean="0">
                <a:solidFill>
                  <a:srgbClr val="5E8B46"/>
                </a:solidFill>
              </a:rPr>
              <a:t>World Wide Web</a:t>
            </a:r>
            <a:r>
              <a:rPr lang="en-US" dirty="0" smtClean="0"/>
              <a:t>, or </a:t>
            </a:r>
            <a:r>
              <a:rPr lang="en-US" b="1" dirty="0" smtClean="0">
                <a:solidFill>
                  <a:srgbClr val="5E8B46"/>
                </a:solidFill>
              </a:rPr>
              <a:t>Web</a:t>
            </a:r>
            <a:r>
              <a:rPr lang="en-US" dirty="0" smtClean="0"/>
              <a:t>, consists of a worldwide collection of electronic documents (</a:t>
            </a:r>
            <a:r>
              <a:rPr lang="en-US" b="1" dirty="0" smtClean="0">
                <a:solidFill>
                  <a:srgbClr val="5E8B46"/>
                </a:solidFill>
              </a:rPr>
              <a:t>Web pages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A </a:t>
            </a:r>
            <a:r>
              <a:rPr lang="en-US" b="1" dirty="0" smtClean="0">
                <a:solidFill>
                  <a:srgbClr val="5E8B46"/>
                </a:solidFill>
              </a:rPr>
              <a:t>Web site</a:t>
            </a:r>
            <a:r>
              <a:rPr lang="en-US" dirty="0" smtClean="0">
                <a:solidFill>
                  <a:srgbClr val="5E8B46"/>
                </a:solidFill>
              </a:rPr>
              <a:t> </a:t>
            </a:r>
            <a:r>
              <a:rPr lang="en-US" dirty="0" smtClean="0"/>
              <a:t>is a collection of related Web pages and associated items</a:t>
            </a:r>
          </a:p>
          <a:p>
            <a:r>
              <a:rPr lang="en-US" dirty="0" smtClean="0"/>
              <a:t>A </a:t>
            </a:r>
            <a:r>
              <a:rPr lang="en-US" b="1" dirty="0" smtClean="0">
                <a:solidFill>
                  <a:srgbClr val="5E8B46"/>
                </a:solidFill>
              </a:rPr>
              <a:t>Web server</a:t>
            </a:r>
            <a:r>
              <a:rPr lang="en-US" dirty="0" smtClean="0">
                <a:solidFill>
                  <a:srgbClr val="5E8B46"/>
                </a:solidFill>
              </a:rPr>
              <a:t> </a:t>
            </a:r>
            <a:r>
              <a:rPr lang="en-US" dirty="0" smtClean="0"/>
              <a:t>is a computer that delivers requested Web pages to your computer</a:t>
            </a:r>
          </a:p>
          <a:p>
            <a:r>
              <a:rPr lang="en-US" b="1" dirty="0" smtClean="0">
                <a:solidFill>
                  <a:srgbClr val="5E8B46"/>
                </a:solidFill>
              </a:rPr>
              <a:t>Web 2.0</a:t>
            </a:r>
            <a:r>
              <a:rPr lang="en-US" dirty="0" smtClean="0">
                <a:solidFill>
                  <a:srgbClr val="5E8B46"/>
                </a:solidFill>
              </a:rPr>
              <a:t> </a:t>
            </a:r>
            <a:r>
              <a:rPr lang="en-US" dirty="0" smtClean="0"/>
              <a:t>refers to Web sites that provide a means for users to interact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5-Point Star 5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502732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75656"/>
            <a:ext cx="8839200" cy="4497288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555047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267200"/>
          </a:xfrm>
        </p:spPr>
        <p:txBody>
          <a:bodyPr>
            <a:noAutofit/>
          </a:bodyPr>
          <a:lstStyle/>
          <a:p>
            <a:r>
              <a:rPr lang="en-US" sz="2500" dirty="0" smtClean="0"/>
              <a:t>A </a:t>
            </a:r>
            <a:r>
              <a:rPr lang="en-US" sz="2500" b="1" dirty="0" smtClean="0">
                <a:solidFill>
                  <a:srgbClr val="5E8B46"/>
                </a:solidFill>
              </a:rPr>
              <a:t>home page </a:t>
            </a:r>
            <a:r>
              <a:rPr lang="en-US" sz="2500" dirty="0" smtClean="0"/>
              <a:t>is the first page that a Web site displays</a:t>
            </a:r>
          </a:p>
          <a:p>
            <a:r>
              <a:rPr lang="en-US" sz="2500" dirty="0" smtClean="0"/>
              <a:t>Web pages provide </a:t>
            </a:r>
            <a:r>
              <a:rPr lang="en-US" sz="2500" b="1" dirty="0" smtClean="0">
                <a:solidFill>
                  <a:srgbClr val="5E8B46"/>
                </a:solidFill>
              </a:rPr>
              <a:t>links</a:t>
            </a:r>
            <a:r>
              <a:rPr lang="en-US" sz="2500" dirty="0" smtClean="0"/>
              <a:t> to other related Web pages</a:t>
            </a:r>
          </a:p>
          <a:p>
            <a:pPr lvl="1"/>
            <a:r>
              <a:rPr lang="en-US" sz="2300" b="1" dirty="0" smtClean="0">
                <a:solidFill>
                  <a:srgbClr val="5E8B46"/>
                </a:solidFill>
              </a:rPr>
              <a:t>Surfing the Web</a:t>
            </a:r>
          </a:p>
          <a:p>
            <a:r>
              <a:rPr lang="en-US" sz="2500" b="1" dirty="0" smtClean="0">
                <a:solidFill>
                  <a:srgbClr val="5E8B46"/>
                </a:solidFill>
              </a:rPr>
              <a:t>Downloading</a:t>
            </a:r>
            <a:r>
              <a:rPr lang="en-US" sz="2500" dirty="0" smtClean="0"/>
              <a:t> is the process of receiving information</a:t>
            </a:r>
          </a:p>
        </p:txBody>
      </p:sp>
      <p:pic>
        <p:nvPicPr>
          <p:cNvPr id="10" name="Content Placeholder 9" descr="Fig2-07.gif"/>
          <p:cNvPicPr>
            <a:picLocks noGrp="1" noChangeAspect="1"/>
          </p:cNvPicPr>
          <p:nvPr>
            <p:ph sz="half" idx="2"/>
          </p:nvPr>
        </p:nvPicPr>
        <p:blipFill>
          <a:blip r:embed="rId4" cstate="print"/>
          <a:stretch>
            <a:fillRect/>
          </a:stretch>
        </p:blipFill>
        <p:spPr>
          <a:xfrm>
            <a:off x="5943600" y="2953166"/>
            <a:ext cx="1676400" cy="3172997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1" name="Content Placeholder 6"/>
          <p:cNvSpPr txBox="1">
            <a:spLocks/>
          </p:cNvSpPr>
          <p:nvPr/>
        </p:nvSpPr>
        <p:spPr>
          <a:xfrm>
            <a:off x="4876800" y="1600200"/>
            <a:ext cx="4038600" cy="144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>
                  <a:lumMod val="75000"/>
                </a:schemeClr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Some Web pages are designed specifically for </a:t>
            </a:r>
            <a:r>
              <a:rPr kumimoji="0" lang="en-US" sz="25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microbrowsers</a:t>
            </a:r>
            <a:endParaRPr kumimoji="0" lang="en-US" sz="25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5-Point Star 7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441238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Web page has a unique address called a </a:t>
            </a:r>
            <a:r>
              <a:rPr lang="en-US" b="1" dirty="0" smtClean="0">
                <a:solidFill>
                  <a:srgbClr val="5E8B46"/>
                </a:solidFill>
              </a:rPr>
              <a:t>URL</a:t>
            </a:r>
            <a:r>
              <a:rPr lang="en-US" dirty="0" smtClean="0"/>
              <a:t> or </a:t>
            </a:r>
            <a:r>
              <a:rPr lang="en-US" b="1" dirty="0" smtClean="0">
                <a:solidFill>
                  <a:srgbClr val="5E8B46"/>
                </a:solidFill>
              </a:rPr>
              <a:t>Web address</a:t>
            </a:r>
            <a:endParaRPr lang="en-US" dirty="0">
              <a:solidFill>
                <a:srgbClr val="5E8B4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10" name="Picture 9" descr="CFig2-08.gi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276600" y="2209800"/>
            <a:ext cx="4876800" cy="4111287"/>
          </a:xfrm>
          <a:prstGeom prst="rect">
            <a:avLst/>
          </a:prstGeom>
        </p:spPr>
      </p:pic>
      <p:sp>
        <p:nvSpPr>
          <p:cNvPr id="7" name="5-Point Star 6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446942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types of search tools are search engines and subject directories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16</a:t>
            </a:fld>
            <a:endParaRPr lang="en-US"/>
          </a:p>
        </p:txBody>
      </p:sp>
      <p:graphicFrame>
        <p:nvGraphicFramePr>
          <p:cNvPr id="7" name="Diagram 6"/>
          <p:cNvGraphicFramePr/>
          <p:nvPr/>
        </p:nvGraphicFramePr>
        <p:xfrm>
          <a:off x="228600" y="2819400"/>
          <a:ext cx="8763000" cy="335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5-Point Star 5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070502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ECBE379-DCCB-4690-8024-3A7C44D251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>
                                            <p:graphicEl>
                                              <a:dgm id="{7ECBE379-DCCB-4690-8024-3A7C44D251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F7D3E7D-685C-40F9-84FA-E5D94E3B81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graphicEl>
                                              <a:dgm id="{EF7D3E7D-685C-40F9-84FA-E5D94E3B81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186D59C-2EE3-4D2C-8639-408DF64D89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">
                                            <p:graphicEl>
                                              <a:dgm id="{3186D59C-2EE3-4D2C-8639-408DF64D89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A39F166-54F6-4AE0-BDC5-BC84738708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>
                                            <p:graphicEl>
                                              <a:dgm id="{1A39F166-54F6-4AE0-BDC5-BC84738708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36750B3-266D-4FF2-87BB-46D38B9694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>
                                            <p:graphicEl>
                                              <a:dgm id="{736750B3-266D-4FF2-87BB-46D38B9694C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0F5F827-60B5-48FF-A5E6-196797EDEA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">
                                            <p:graphicEl>
                                              <a:dgm id="{D0F5F827-60B5-48FF-A5E6-196797EDEAC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7" grpId="0">
        <p:bldSub>
          <a:bldDgm bld="one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9" name="Content Placeholder 8" descr="Fig2-10.gif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2677616" y="1600200"/>
            <a:ext cx="3788767" cy="464820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6800281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search engine is helpful in locating items such as: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18</a:t>
            </a:fld>
            <a:endParaRPr lang="en-US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786555771"/>
              </p:ext>
            </p:extLst>
          </p:nvPr>
        </p:nvGraphicFramePr>
        <p:xfrm>
          <a:off x="152400" y="2133600"/>
          <a:ext cx="8763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5-Point Star 5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396831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0CE43E0-B02A-40BD-8BC1-12F69D1804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>
                                            <p:graphicEl>
                                              <a:dgm id="{B0CE43E0-B02A-40BD-8BC1-12F69D1804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DA57024-7D63-486E-B7B7-7C09457373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graphicEl>
                                              <a:dgm id="{0DA57024-7D63-486E-B7B7-7C09457373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1D8EA1B-7CD6-4BFB-88F3-9316D85476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">
                                            <p:graphicEl>
                                              <a:dgm id="{21D8EA1B-7CD6-4BFB-88F3-9316D854766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AB45D61-477F-412E-8C64-8A75220572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>
                                            <p:graphicEl>
                                              <a:dgm id="{5AB45D61-477F-412E-8C64-8A75220572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4C25C5E-A920-4955-A4BF-7E0402A55D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>
                                            <p:graphicEl>
                                              <a:dgm id="{24C25C5E-A920-4955-A4BF-7E0402A55D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5CE83DB-7272-4C19-BFC2-2C929A49DB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">
                                            <p:graphicEl>
                                              <a:dgm id="{05CE83DB-7272-4C19-BFC2-2C929A49DBD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E924457-66E9-41A3-B247-50F29E4477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>
                                            <p:graphicEl>
                                              <a:dgm id="{7E924457-66E9-41A3-B247-50F29E4477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7" grpId="0">
        <p:bldSub>
          <a:bldDgm bld="one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885" y="1600200"/>
            <a:ext cx="5114230" cy="464820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282305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Internet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b="1" dirty="0" smtClean="0">
                <a:solidFill>
                  <a:srgbClr val="5E8B46"/>
                </a:solidFill>
              </a:rPr>
              <a:t>Internet</a:t>
            </a:r>
            <a:r>
              <a:rPr lang="en-US" dirty="0" smtClean="0"/>
              <a:t> is a worldwide collection of networks that links millions of businesses, government agencies, educational institutions, and individuals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" name="Picture 9" descr="CFig2-01.gi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9600" y="3276600"/>
            <a:ext cx="7740123" cy="2819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111755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Search operators can help to refine your search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8" name="Picture 7" descr="Fig2-13.gi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85800" y="2286000"/>
            <a:ext cx="8052156" cy="334982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2880382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5E8B46"/>
                </a:solidFill>
              </a:rPr>
              <a:t>Multimedia</a:t>
            </a:r>
            <a:r>
              <a:rPr lang="en-US" dirty="0" smtClean="0"/>
              <a:t> refers to any application that combines text with: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21</a:t>
            </a:fld>
            <a:endParaRPr lang="en-US"/>
          </a:p>
        </p:txBody>
      </p:sp>
      <p:graphicFrame>
        <p:nvGraphicFramePr>
          <p:cNvPr id="10" name="Diagram 9"/>
          <p:cNvGraphicFramePr/>
          <p:nvPr/>
        </p:nvGraphicFramePr>
        <p:xfrm>
          <a:off x="381000" y="2362200"/>
          <a:ext cx="8610600" cy="373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5-Point Star 6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454666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C8F2CF0F-61CB-4B02-9FC1-AA11FA5C46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>
                                            <p:graphicEl>
                                              <a:dgm id="{C8F2CF0F-61CB-4B02-9FC1-AA11FA5C46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C0103B91-77F3-453B-A0EB-3E2139E1C2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>
                                            <p:graphicEl>
                                              <a:dgm id="{C0103B91-77F3-453B-A0EB-3E2139E1C2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C21BF7B-716C-46CC-91D4-6BBD0A5D1F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>
                                            <p:graphicEl>
                                              <a:dgm id="{2C21BF7B-716C-46CC-91D4-6BBD0A5D1FF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6F9500D-9A29-4E97-A624-BAC729B106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>
                                            <p:graphicEl>
                                              <a:dgm id="{26F9500D-9A29-4E97-A624-BAC729B106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10BE2CA-8D09-4972-977F-595305A3F1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>
                                            <p:graphicEl>
                                              <a:dgm id="{A10BE2CA-8D09-4972-977F-595305A3F1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Graphic spid="10" grpId="0">
        <p:bldSub>
          <a:bldDgm bld="one"/>
        </p:bldSub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b="1" dirty="0" smtClean="0">
                <a:solidFill>
                  <a:srgbClr val="5E8B46"/>
                </a:solidFill>
              </a:rPr>
              <a:t>graphic</a:t>
            </a:r>
            <a:r>
              <a:rPr lang="en-US" dirty="0" smtClean="0"/>
              <a:t> is a digital representation of </a:t>
            </a:r>
            <a:r>
              <a:rPr lang="en-US" dirty="0" err="1" smtClean="0"/>
              <a:t>nontext</a:t>
            </a:r>
            <a:r>
              <a:rPr lang="en-US" dirty="0" smtClean="0"/>
              <a:t> information</a:t>
            </a:r>
          </a:p>
          <a:p>
            <a:r>
              <a:rPr lang="en-US" dirty="0" smtClean="0"/>
              <a:t>Graphic formats include BMP, GIF, JPEG, PNG, and TIFF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11" name="Content Placeholder 10" descr="Fig2-17.gif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4648200" y="2524212"/>
            <a:ext cx="4038600" cy="2677939"/>
          </a:xfrm>
        </p:spPr>
      </p:pic>
      <p:sp>
        <p:nvSpPr>
          <p:cNvPr id="6" name="5-Point Star 5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689620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 thumbnail is a small version of a larger graphic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10" name="Content Placeholder 9" descr="CFig2-19.gif"/>
          <p:cNvPicPr>
            <a:picLocks noGrp="1" noChangeAspect="1"/>
          </p:cNvPicPr>
          <p:nvPr>
            <p:ph sz="half" idx="2"/>
          </p:nvPr>
        </p:nvPicPr>
        <p:blipFill>
          <a:blip r:embed="rId4" cstate="print"/>
          <a:stretch>
            <a:fillRect/>
          </a:stretch>
        </p:blipFill>
        <p:spPr>
          <a:xfrm>
            <a:off x="4761056" y="1600200"/>
            <a:ext cx="3812888" cy="4525963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781188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5E8B46"/>
                </a:solidFill>
              </a:rPr>
              <a:t>Animation</a:t>
            </a:r>
            <a:r>
              <a:rPr lang="en-US" dirty="0" smtClean="0"/>
              <a:t> is the appearance of motion created by displaying a series of still images in sequence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10" name="Oval 8"/>
          <p:cNvSpPr>
            <a:spLocks noChangeArrowheads="1"/>
          </p:cNvSpPr>
          <p:nvPr/>
        </p:nvSpPr>
        <p:spPr bwMode="auto">
          <a:xfrm>
            <a:off x="6705600" y="3657600"/>
            <a:ext cx="1447800" cy="1447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9525">
            <a:noFill/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>
              <a:spcBef>
                <a:spcPct val="5000"/>
              </a:spcBef>
              <a:buClr>
                <a:srgbClr val="D94439"/>
              </a:buClr>
              <a:buSzPct val="75000"/>
              <a:buFont typeface="Wingdings" pitchFamily="2" charset="2"/>
              <a:buNone/>
              <a:defRPr/>
            </a:pPr>
            <a:endParaRPr kumimoji="1" lang="en-US" sz="2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1" name="Oval 9"/>
          <p:cNvSpPr>
            <a:spLocks noChangeArrowheads="1"/>
          </p:cNvSpPr>
          <p:nvPr/>
        </p:nvSpPr>
        <p:spPr bwMode="auto">
          <a:xfrm>
            <a:off x="5791200" y="3657600"/>
            <a:ext cx="1447800" cy="1447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9525">
            <a:noFill/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>
              <a:defRPr/>
            </a:pPr>
            <a:endParaRPr kumimoji="1" lang="en-US" sz="2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2" name="Oval 10"/>
          <p:cNvSpPr>
            <a:spLocks noChangeArrowheads="1"/>
          </p:cNvSpPr>
          <p:nvPr/>
        </p:nvSpPr>
        <p:spPr bwMode="auto">
          <a:xfrm>
            <a:off x="4953000" y="3657600"/>
            <a:ext cx="1447800" cy="1447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9525">
            <a:noFill/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>
              <a:spcBef>
                <a:spcPct val="5000"/>
              </a:spcBef>
              <a:buClr>
                <a:srgbClr val="D94439"/>
              </a:buClr>
              <a:buSzPct val="75000"/>
              <a:buFont typeface="Wingdings" pitchFamily="2" charset="2"/>
              <a:buNone/>
              <a:defRPr/>
            </a:pPr>
            <a:endParaRPr kumimoji="1" lang="en-US" sz="2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4114800" y="3657600"/>
            <a:ext cx="1447800" cy="1447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9525">
            <a:noFill/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>
              <a:spcBef>
                <a:spcPct val="5000"/>
              </a:spcBef>
              <a:buClr>
                <a:srgbClr val="D94439"/>
              </a:buClr>
              <a:buSzPct val="75000"/>
              <a:buFont typeface="Wingdings" pitchFamily="2" charset="2"/>
              <a:buNone/>
              <a:defRPr/>
            </a:pPr>
            <a:endParaRPr kumimoji="1" lang="en-US" sz="2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3276600" y="3657600"/>
            <a:ext cx="1447800" cy="1447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9525">
            <a:noFill/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>
              <a:defRPr/>
            </a:pPr>
            <a:endParaRPr kumimoji="1" lang="en-US" sz="2000" dirty="0">
              <a:solidFill>
                <a:srgbClr val="FFFFCC"/>
              </a:solidFill>
              <a:latin typeface="Times New Roman" pitchFamily="18" charset="0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2286000" y="3657600"/>
            <a:ext cx="1447800" cy="1447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9525">
            <a:noFill/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>
              <a:defRPr/>
            </a:pPr>
            <a:endParaRPr kumimoji="1" lang="en-US" sz="2000" dirty="0">
              <a:solidFill>
                <a:srgbClr val="FFFFCC"/>
              </a:solidFill>
              <a:latin typeface="Times New Roman" pitchFamily="18" charset="0"/>
            </a:endParaRPr>
          </a:p>
        </p:txBody>
      </p:sp>
      <p:sp>
        <p:nvSpPr>
          <p:cNvPr id="16" name="Oval 14"/>
          <p:cNvSpPr>
            <a:spLocks noChangeArrowheads="1"/>
          </p:cNvSpPr>
          <p:nvPr/>
        </p:nvSpPr>
        <p:spPr bwMode="auto">
          <a:xfrm>
            <a:off x="1143000" y="3657600"/>
            <a:ext cx="1447800" cy="1447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9525">
            <a:noFill/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>
              <a:spcBef>
                <a:spcPct val="5000"/>
              </a:spcBef>
              <a:buClr>
                <a:srgbClr val="D94439"/>
              </a:buClr>
              <a:buSzPct val="75000"/>
              <a:buFont typeface="Wingdings" pitchFamily="2" charset="2"/>
              <a:buNone/>
              <a:defRPr/>
            </a:pPr>
            <a:endParaRPr kumimoji="1" lang="en-US" sz="2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7" name="Oval 16"/>
          <p:cNvSpPr>
            <a:spLocks noChangeArrowheads="1"/>
          </p:cNvSpPr>
          <p:nvPr/>
        </p:nvSpPr>
        <p:spPr bwMode="auto">
          <a:xfrm>
            <a:off x="1143000" y="3657600"/>
            <a:ext cx="1447800" cy="14478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9525">
            <a:noFill/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>
              <a:spcBef>
                <a:spcPct val="5000"/>
              </a:spcBef>
              <a:buClr>
                <a:srgbClr val="D94439"/>
              </a:buClr>
              <a:buSzPct val="75000"/>
              <a:buFont typeface="Wingdings" pitchFamily="2" charset="2"/>
              <a:buNone/>
              <a:defRPr/>
            </a:pPr>
            <a:endParaRPr kumimoji="1" lang="en-US" sz="2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8" name="5-Point Star 17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241810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0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 animBg="1" autoUpdateAnimBg="0"/>
      <p:bldP spid="11" grpId="0" animBg="1" autoUpdateAnimBg="0"/>
      <p:bldP spid="12" grpId="0" animBg="1" autoUpdateAnimBg="0"/>
      <p:bldP spid="13" grpId="0" animBg="1" autoUpdateAnimBg="0"/>
      <p:bldP spid="14" grpId="0" animBg="1" autoUpdateAnimBg="0"/>
      <p:bldP spid="15" grpId="0" animBg="1" autoUpdateAnimBg="0"/>
      <p:bldP spid="16" grpId="0" animBg="1" autoUpdateAnimBg="0"/>
      <p:bldP spid="17" grpId="0" animBg="1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>
                <a:solidFill>
                  <a:srgbClr val="5E8B46"/>
                </a:solidFill>
              </a:rPr>
              <a:t>Audio</a:t>
            </a:r>
            <a:r>
              <a:rPr lang="en-US" sz="2800" dirty="0" smtClean="0"/>
              <a:t> includes music, speech, or any other sound</a:t>
            </a:r>
          </a:p>
          <a:p>
            <a:pPr lvl="1"/>
            <a:r>
              <a:rPr lang="en-US" sz="2400" dirty="0" smtClean="0"/>
              <a:t>Compressed to reduce file size</a:t>
            </a:r>
          </a:p>
          <a:p>
            <a:r>
              <a:rPr lang="en-US" sz="2800" dirty="0" smtClean="0"/>
              <a:t>You listen to audio on your computer using a </a:t>
            </a:r>
            <a:r>
              <a:rPr lang="en-US" sz="2800" b="1" dirty="0" smtClean="0">
                <a:solidFill>
                  <a:srgbClr val="5E8B46"/>
                </a:solidFill>
              </a:rPr>
              <a:t>player</a:t>
            </a:r>
          </a:p>
          <a:p>
            <a:r>
              <a:rPr lang="en-US" sz="2800" b="1" dirty="0" smtClean="0">
                <a:solidFill>
                  <a:srgbClr val="5E8B46"/>
                </a:solidFill>
              </a:rPr>
              <a:t>Streaming</a:t>
            </a:r>
            <a:r>
              <a:rPr lang="en-US" sz="2800" dirty="0" smtClean="0"/>
              <a:t> is the process of transferring data in a continuous and even flow</a:t>
            </a:r>
            <a:endParaRPr lang="en-US" sz="2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19200" y="3962400"/>
            <a:ext cx="6629400" cy="2317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5-Point Star 5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286323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5E8B46"/>
                </a:solidFill>
              </a:rPr>
              <a:t>Video</a:t>
            </a:r>
            <a:r>
              <a:rPr lang="en-US" dirty="0" smtClean="0"/>
              <a:t> consists of images displayed in motion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11" name="Picture 10" descr="CFig2-22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47799" y="2286000"/>
            <a:ext cx="6442191" cy="412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658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5E8B46"/>
                </a:solidFill>
              </a:rPr>
              <a:t>Virtual reality</a:t>
            </a:r>
            <a:r>
              <a:rPr lang="en-US" dirty="0" smtClean="0">
                <a:solidFill>
                  <a:srgbClr val="5E8B46"/>
                </a:solidFill>
              </a:rPr>
              <a:t> 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rgbClr val="5E8B46"/>
                </a:solidFill>
              </a:rPr>
              <a:t>VR</a:t>
            </a:r>
            <a:r>
              <a:rPr lang="en-US" dirty="0" smtClean="0"/>
              <a:t>) is the use of computers to simulate a real or imagined environment that appears as a three-dimensional space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8" name="Picture 7" descr="Fig2-23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00200" y="3124200"/>
            <a:ext cx="5542767" cy="316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9445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b="1" dirty="0" smtClean="0">
                <a:solidFill>
                  <a:srgbClr val="5E8B46"/>
                </a:solidFill>
              </a:rPr>
              <a:t>plug-in</a:t>
            </a:r>
            <a:r>
              <a:rPr lang="en-US" dirty="0" smtClean="0"/>
              <a:t> is a program that extends the capability of a Web browser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8" name="Picture 7" descr="Fig2-24.gi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6800" y="2743200"/>
            <a:ext cx="7010400" cy="3601046"/>
          </a:xfrm>
          <a:prstGeom prst="rect">
            <a:avLst/>
          </a:prstGeom>
        </p:spPr>
      </p:pic>
      <p:sp>
        <p:nvSpPr>
          <p:cNvPr id="6" name="5-Point Star 5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7548801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Wide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5E8B46"/>
                </a:solidFill>
              </a:rPr>
              <a:t>Web publishing</a:t>
            </a:r>
            <a:r>
              <a:rPr lang="en-US" dirty="0" smtClean="0">
                <a:solidFill>
                  <a:srgbClr val="5E8B46"/>
                </a:solidFill>
              </a:rPr>
              <a:t> </a:t>
            </a:r>
            <a:r>
              <a:rPr lang="en-US" dirty="0" smtClean="0"/>
              <a:t>is the development and maintenance of Web pages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29</a:t>
            </a:fld>
            <a:endParaRPr lang="en-US"/>
          </a:p>
        </p:txBody>
      </p:sp>
      <p:graphicFrame>
        <p:nvGraphicFramePr>
          <p:cNvPr id="7" name="Diagram 6"/>
          <p:cNvGraphicFramePr/>
          <p:nvPr/>
        </p:nvGraphicFramePr>
        <p:xfrm>
          <a:off x="457200" y="2209800"/>
          <a:ext cx="81534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5-Point Star 5"/>
          <p:cNvSpPr/>
          <p:nvPr/>
        </p:nvSpPr>
        <p:spPr>
          <a:xfrm>
            <a:off x="7306112" y="152400"/>
            <a:ext cx="1447800" cy="1447800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29163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53616DE-D66D-40A9-962E-F8F59D1106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>
                                            <p:graphicEl>
                                              <a:dgm id="{353616DE-D66D-40A9-962E-F8F59D1106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E0FB0A8-704D-4495-8ACF-142B1EDD0B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graphicEl>
                                              <a:dgm id="{EE0FB0A8-704D-4495-8ACF-142B1EDD0B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6F4A93D-CBDD-4277-85D2-348F9CCAE0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">
                                            <p:graphicEl>
                                              <a:dgm id="{06F4A93D-CBDD-4277-85D2-348F9CCAE0E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BE458BF-9232-4CD9-BBAA-A17F692C06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>
                                            <p:graphicEl>
                                              <a:dgm id="{6BE458BF-9232-4CD9-BBAA-A17F692C06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C5750BD-2463-454D-8D8F-05A5EE9975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>
                                            <p:graphicEl>
                                              <a:dgm id="{BC5750BD-2463-454D-8D8F-05A5EE9975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8E2DCA2-560E-46F0-B551-155B28A5EA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">
                                            <p:graphicEl>
                                              <a:dgm id="{38E2DCA2-560E-46F0-B551-155B28A5EA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7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the Internet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8839200" cy="1143000"/>
          </a:xfrm>
        </p:spPr>
        <p:txBody>
          <a:bodyPr/>
          <a:lstStyle/>
          <a:p>
            <a:r>
              <a:rPr lang="en-US" dirty="0" smtClean="0"/>
              <a:t>The Internet originated as ARPANET in September 1969 and had two main goals: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3</a:t>
            </a:fld>
            <a:endParaRPr lang="en-US"/>
          </a:p>
        </p:txBody>
      </p:sp>
      <p:graphicFrame>
        <p:nvGraphicFramePr>
          <p:cNvPr id="8" name="Diagram 7"/>
          <p:cNvGraphicFramePr/>
          <p:nvPr/>
        </p:nvGraphicFramePr>
        <p:xfrm>
          <a:off x="1066800" y="2743200"/>
          <a:ext cx="7315200" cy="2438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40392686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8CD95873-1087-43EF-BBED-83526C5EAB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>
                                            <p:graphicEl>
                                              <a:dgm id="{8CD95873-1087-43EF-BBED-83526C5EABF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513CBBF7-51A9-4BB2-8E68-BAEDEEAEDD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>
                                            <p:graphicEl>
                                              <a:dgm id="{513CBBF7-51A9-4BB2-8E68-BAEDEEAEDD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8" grpId="0">
        <p:bldSub>
          <a:bldDgm bld="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 smtClean="0"/>
              <a:t>In this part of the course, we have learned about the plumbing that allows for different machines and people from different parts of the world to communicate</a:t>
            </a:r>
          </a:p>
          <a:p>
            <a:pPr>
              <a:buFont typeface="Wingdings" pitchFamily="2" charset="2"/>
              <a:buChar char="Ø"/>
            </a:pPr>
            <a:r>
              <a:rPr lang="en-GB" dirty="0" smtClean="0"/>
              <a:t>In the next phase of the course, you will learn the nuts and bolts that create this plumbing..</a:t>
            </a:r>
            <a:endParaRPr lang="en-US" dirty="0" smtClean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SG" sz="6000" dirty="0" smtClean="0"/>
              <a:t>Fun Quiz</a:t>
            </a:r>
            <a:endParaRPr lang="en-SG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SG" sz="4400" dirty="0" smtClean="0"/>
              <a:t>Play </a:t>
            </a:r>
            <a:r>
              <a:rPr lang="en-SG" sz="4400" dirty="0" err="1" smtClean="0"/>
              <a:t>Kahoot</a:t>
            </a:r>
            <a:r>
              <a:rPr lang="en-SG" sz="4400" dirty="0" smtClean="0"/>
              <a:t> Game:</a:t>
            </a:r>
          </a:p>
          <a:p>
            <a:r>
              <a:rPr lang="en-SG" sz="4400" dirty="0">
                <a:hlinkClick r:id="rId3"/>
              </a:rPr>
              <a:t>https://kahoot.it</a:t>
            </a:r>
            <a:r>
              <a:rPr lang="en-SG" sz="4400" dirty="0" smtClean="0">
                <a:hlinkClick r:id="rId3"/>
              </a:rPr>
              <a:t>/</a:t>
            </a:r>
            <a:endParaRPr lang="en-SG" sz="4400" dirty="0" smtClean="0"/>
          </a:p>
          <a:p>
            <a:r>
              <a:rPr lang="en-SG" sz="4400" dirty="0" smtClean="0"/>
              <a:t>Enter </a:t>
            </a:r>
            <a:r>
              <a:rPr lang="en-SG" sz="4400" dirty="0" err="1" smtClean="0"/>
              <a:t>NickName</a:t>
            </a:r>
            <a:r>
              <a:rPr lang="en-SG" sz="4400" dirty="0" smtClean="0"/>
              <a:t>: 1_xxx </a:t>
            </a:r>
          </a:p>
          <a:p>
            <a:pPr lvl="1"/>
            <a:r>
              <a:rPr lang="en-SG" sz="4100" dirty="0" smtClean="0"/>
              <a:t>( for group 1 students)</a:t>
            </a:r>
            <a:endParaRPr lang="en-SG" sz="41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69680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the Internet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152400" y="1066800"/>
          <a:ext cx="88392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4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108792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D051AE9-F5F7-48C5-942F-4392BF73A3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0D051AE9-F5F7-48C5-942F-4392BF73A3E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9A7E91E-FAEF-4335-8ED1-4EF85A016F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>
                                            <p:graphicEl>
                                              <a:dgm id="{D9A7E91E-FAEF-4335-8ED1-4EF85A016F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4D1E4A6-B294-4860-88FA-862556FBB1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graphicEl>
                                              <a:dgm id="{94D1E4A6-B294-4860-88FA-862556FBB1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44DFC2F-FF57-44ED-918C-53FC6E3592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">
                                            <p:graphicEl>
                                              <a:dgm id="{644DFC2F-FF57-44ED-918C-53FC6E3592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B3AF81A-020B-4AFB-8EE1-C16C44DB5F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>
                                            <p:graphicEl>
                                              <a:dgm id="{7B3AF81A-020B-4AFB-8EE1-C16C44DB5F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4B7C56E-5480-4D55-BE6A-434107CDCE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>
                                            <p:graphicEl>
                                              <a:dgm id="{A4B7C56E-5480-4D55-BE6A-434107CDCE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09A9238-34B4-4B7D-8F11-609D4A0AAB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">
                                            <p:graphicEl>
                                              <a:dgm id="{109A9238-34B4-4B7D-8F11-609D4A0AAB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81DA9FA-E4BE-41EA-B7DB-5B291E3761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>
                                            <p:graphicEl>
                                              <a:dgm id="{F81DA9FA-E4BE-41EA-B7DB-5B291E3761D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0"/>
                            </p:stCondLst>
                            <p:childTnLst>
                              <p:par>
                                <p:cTn id="37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D3D0FD3-E3C2-4C8B-8EC2-E6770A1542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7">
                                            <p:graphicEl>
                                              <a:dgm id="{AD3D0FD3-E3C2-4C8B-8EC2-E6770A1542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0"/>
                            </p:stCondLst>
                            <p:childTnLst>
                              <p:par>
                                <p:cTn id="41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3EA4EA6-9959-4DB9-94C2-9A666179D5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">
                                            <p:graphicEl>
                                              <a:dgm id="{B3EA4EA6-9959-4DB9-94C2-9A666179D5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0"/>
                            </p:stCondLst>
                            <p:childTnLst>
                              <p:par>
                                <p:cTn id="45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D4B7F13-C021-4FD8-A51C-1A8CB1C37C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7">
                                            <p:graphicEl>
                                              <a:dgm id="{AD4B7F13-C021-4FD8-A51C-1A8CB1C37C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0"/>
                            </p:stCondLst>
                            <p:childTnLst>
                              <p:par>
                                <p:cTn id="4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00F76BD-F852-4FC7-85CA-81DCB04858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7">
                                            <p:graphicEl>
                                              <a:dgm id="{C00F76BD-F852-4FC7-85CA-81DCB04858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0"/>
                            </p:stCondLst>
                            <p:childTnLst>
                              <p:par>
                                <p:cTn id="5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3D8A4AC-EF0D-42B5-99B6-35CE23B740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7">
                                            <p:graphicEl>
                                              <a:dgm id="{73D8A4AC-EF0D-42B5-99B6-35CE23B740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Internet Explosion</a:t>
            </a:r>
            <a:endParaRPr lang="en-US" dirty="0"/>
          </a:p>
        </p:txBody>
      </p:sp>
      <p:pic>
        <p:nvPicPr>
          <p:cNvPr id="5" name="Internet Explosion - YouTube.wmv">
            <a:hlinkClick r:id="" action="ppaction://media"/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73200" y="1600200"/>
            <a:ext cx="6197600" cy="4648200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64061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the Internet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home and small business users connect to the Internet via high-speed broadband Internet service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6</a:t>
            </a:fld>
            <a:endParaRPr lang="en-US"/>
          </a:p>
        </p:txBody>
      </p:sp>
      <p:graphicFrame>
        <p:nvGraphicFramePr>
          <p:cNvPr id="7" name="Diagram 6"/>
          <p:cNvGraphicFramePr/>
          <p:nvPr/>
        </p:nvGraphicFramePr>
        <p:xfrm>
          <a:off x="0" y="3276600"/>
          <a:ext cx="9144000" cy="271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1611784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7C71DE9-5D8C-406B-97C0-41B01666FF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graphicEl>
                                              <a:dgm id="{B7C71DE9-5D8C-406B-97C0-41B01666FF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3A34AA4-6900-463B-BE72-14BB8242D5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>
                                            <p:graphicEl>
                                              <a:dgm id="{A3A34AA4-6900-463B-BE72-14BB8242D5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1D3737B-3573-459C-89BE-38EA8C9587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>
                                            <p:graphicEl>
                                              <a:dgm id="{61D3737B-3573-459C-89BE-38EA8C9587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EB2DBF5-D187-44CF-94A3-DC179BA09C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>
                                            <p:graphicEl>
                                              <a:dgm id="{EEB2DBF5-D187-44CF-94A3-DC179BA09C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4529E04-0A23-4663-A2C4-74C2AB447F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>
                                            <p:graphicEl>
                                              <a:dgm id="{64529E04-0A23-4663-A2C4-74C2AB447FD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6C041D0-0FAF-4950-B625-21DB8D91D4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">
                                            <p:graphicEl>
                                              <a:dgm id="{06C041D0-0FAF-4950-B625-21DB8D91D4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85D9E39-B914-40B4-994E-8ECA78B681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">
                                            <p:graphicEl>
                                              <a:dgm id="{385D9E39-B914-40B4-994E-8ECA78B681C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7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the Internet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5795390"/>
              </p:ext>
            </p:extLst>
          </p:nvPr>
        </p:nvGraphicFramePr>
        <p:xfrm>
          <a:off x="152400" y="1600200"/>
          <a:ext cx="88392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7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15306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E256739-41B1-4D53-87C7-E515049B9A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6E256739-41B1-4D53-87C7-E515049B9A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DCBB954-5558-42C8-BB79-F1DF5F8EF3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>
                                            <p:graphicEl>
                                              <a:dgm id="{3DCBB954-5558-42C8-BB79-F1DF5F8EF3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88407B3-870A-413E-AEB0-7952DEA915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graphicEl>
                                              <a:dgm id="{688407B3-870A-413E-AEB0-7952DEA915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0AC26D1-6C67-41AE-920F-093138F7D1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">
                                            <p:graphicEl>
                                              <a:dgm id="{A0AC26D1-6C67-41AE-920F-093138F7D11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BBE8AF3-FE71-4A42-AF10-ACED48EB25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>
                                            <p:graphicEl>
                                              <a:dgm id="{3BBE8AF3-FE71-4A42-AF10-ACED48EB25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2C4E411-7538-44F0-8A6A-657C6E88AE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>
                                            <p:graphicEl>
                                              <a:dgm id="{A2C4E411-7538-44F0-8A6A-657C6E88AE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D1BCE61-60E2-44F1-9FFE-3518CD3D54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">
                                            <p:graphicEl>
                                              <a:dgm id="{2D1BCE61-60E2-44F1-9FFE-3518CD3D54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6FEC755-65FB-41D5-BF4D-EC210202EC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>
                                            <p:graphicEl>
                                              <a:dgm id="{D6FEC755-65FB-41D5-BF4D-EC210202EC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0"/>
                            </p:stCondLst>
                            <p:childTnLst>
                              <p:par>
                                <p:cTn id="37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90BB9EF-BAB9-4293-9457-C44C9646CD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7">
                                            <p:graphicEl>
                                              <a:dgm id="{990BB9EF-BAB9-4293-9457-C44C9646CD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the Internet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288" y="1600200"/>
            <a:ext cx="6423423" cy="464820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990148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Internet New Normal</a:t>
            </a:r>
            <a:endParaRPr lang="en-US" dirty="0"/>
          </a:p>
        </p:txBody>
      </p:sp>
      <p:pic>
        <p:nvPicPr>
          <p:cNvPr id="5" name="The Growth of Mobile  Stats and figures that will shock you! - YouTube.wmv">
            <a:hlinkClick r:id="" action="ppaction://media"/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8938" y="1600200"/>
            <a:ext cx="8366125" cy="464820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0351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3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cademicPresentation1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7B6A5FA-AEDC-493D-A38F-607DB1F3875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AcademicPresentation1</Template>
  <TotalTime>0</TotalTime>
  <Words>915</Words>
  <Application>Microsoft Office PowerPoint</Application>
  <PresentationFormat>On-screen Show (4:3)</PresentationFormat>
  <Paragraphs>172</Paragraphs>
  <Slides>31</Slides>
  <Notes>28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Times New Roman</vt:lpstr>
      <vt:lpstr>Tw Cen MT</vt:lpstr>
      <vt:lpstr>Wingdings</vt:lpstr>
      <vt:lpstr>Wingdings 2</vt:lpstr>
      <vt:lpstr>AcademicPresentation1</vt:lpstr>
      <vt:lpstr>ItP171 IT fundamentals and project</vt:lpstr>
      <vt:lpstr>The Internet</vt:lpstr>
      <vt:lpstr>Evolution of the Internet</vt:lpstr>
      <vt:lpstr>Evolution of the Internet</vt:lpstr>
      <vt:lpstr>Internet Explosion</vt:lpstr>
      <vt:lpstr>Evolution of the Internet</vt:lpstr>
      <vt:lpstr>Evolution of the Internet</vt:lpstr>
      <vt:lpstr>Evolution of the Internet</vt:lpstr>
      <vt:lpstr>Internet New Normal</vt:lpstr>
      <vt:lpstr>Evolution of the Internet</vt:lpstr>
      <vt:lpstr>Evolution of the Internet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The World Wide Web</vt:lpstr>
      <vt:lpstr>Conclusion</vt:lpstr>
      <vt:lpstr>Fun Quiz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2013-01-08T07:20:34Z</dcterms:created>
  <dcterms:modified xsi:type="dcterms:W3CDTF">2018-05-09T09:51:40Z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TC101671251033</vt:lpwstr>
  </property>
  <property fmtid="{D5CDD505-2E9C-101B-9397-08002B2CF9AE}" pid="3" name="ArticulateGUID">
    <vt:lpwstr>D1776D73-EAD9-4EFB-A112-BFE371D794DE</vt:lpwstr>
  </property>
  <property fmtid="{D5CDD505-2E9C-101B-9397-08002B2CF9AE}" pid="4" name="ArticulatePath">
    <vt:lpwstr>Week4-Lecture-WWWandInternet</vt:lpwstr>
  </property>
</Properties>
</file>

<file path=docProps/thumbnail.jpeg>
</file>